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8" r:id="rId4"/>
  </p:sldMasterIdLst>
  <p:notesMasterIdLst>
    <p:notesMasterId r:id="rId23"/>
  </p:notesMasterIdLst>
  <p:handoutMasterIdLst>
    <p:handoutMasterId r:id="rId24"/>
  </p:handoutMasterIdLst>
  <p:sldIdLst>
    <p:sldId id="256" r:id="rId5"/>
    <p:sldId id="378" r:id="rId6"/>
    <p:sldId id="325" r:id="rId7"/>
    <p:sldId id="290" r:id="rId8"/>
    <p:sldId id="373" r:id="rId9"/>
    <p:sldId id="379" r:id="rId10"/>
    <p:sldId id="380" r:id="rId11"/>
    <p:sldId id="381" r:id="rId12"/>
    <p:sldId id="382" r:id="rId13"/>
    <p:sldId id="383" r:id="rId14"/>
    <p:sldId id="384" r:id="rId15"/>
    <p:sldId id="385" r:id="rId16"/>
    <p:sldId id="386" r:id="rId17"/>
    <p:sldId id="387" r:id="rId18"/>
    <p:sldId id="388" r:id="rId19"/>
    <p:sldId id="389" r:id="rId20"/>
    <p:sldId id="328"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62B1FE-0884-4FA6-AF72-D013E3AEB3BB}" v="19" dt="2023-06-07T04:34:30.426"/>
    <p1510:client id="{74AEF5AD-66A0-485C-918C-7BD742F33B82}" v="2" dt="2023-06-07T04:15:31.234"/>
  </p1510:revLst>
</p1510:revInfo>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varScale="1">
        <p:scale>
          <a:sx n="78" d="100"/>
          <a:sy n="78" d="100"/>
        </p:scale>
        <p:origin x="878" y="72"/>
      </p:cViewPr>
      <p:guideLst/>
    </p:cSldViewPr>
  </p:slideViewPr>
  <p:outlineViewPr>
    <p:cViewPr>
      <p:scale>
        <a:sx n="33" d="100"/>
        <a:sy n="33" d="100"/>
      </p:scale>
      <p:origin x="0" y="-546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iraj Bhaliya" userId="4df62168d9974218" providerId="LiveId" clId="{2662B1FE-0884-4FA6-AF72-D013E3AEB3BB}"/>
    <pc:docChg chg="custSel modSld">
      <pc:chgData name="Aviraj Bhaliya" userId="4df62168d9974218" providerId="LiveId" clId="{2662B1FE-0884-4FA6-AF72-D013E3AEB3BB}" dt="2023-06-07T04:34:49.711" v="25" actId="732"/>
      <pc:docMkLst>
        <pc:docMk/>
      </pc:docMkLst>
      <pc:sldChg chg="modTransition">
        <pc:chgData name="Aviraj Bhaliya" userId="4df62168d9974218" providerId="LiveId" clId="{2662B1FE-0884-4FA6-AF72-D013E3AEB3BB}" dt="2023-06-07T04:25:35.377" v="0"/>
        <pc:sldMkLst>
          <pc:docMk/>
          <pc:sldMk cId="3777867442" sldId="256"/>
        </pc:sldMkLst>
      </pc:sldChg>
      <pc:sldChg chg="modTransition">
        <pc:chgData name="Aviraj Bhaliya" userId="4df62168d9974218" providerId="LiveId" clId="{2662B1FE-0884-4FA6-AF72-D013E3AEB3BB}" dt="2023-06-07T04:26:31.177" v="17"/>
        <pc:sldMkLst>
          <pc:docMk/>
          <pc:sldMk cId="1833651384" sldId="274"/>
        </pc:sldMkLst>
      </pc:sldChg>
      <pc:sldChg chg="modSp mod modTransition">
        <pc:chgData name="Aviraj Bhaliya" userId="4df62168d9974218" providerId="LiveId" clId="{2662B1FE-0884-4FA6-AF72-D013E3AEB3BB}" dt="2023-06-07T04:34:49.711" v="25" actId="732"/>
        <pc:sldMkLst>
          <pc:docMk/>
          <pc:sldMk cId="3465617575" sldId="290"/>
        </pc:sldMkLst>
        <pc:picChg chg="mod modCrop">
          <ac:chgData name="Aviraj Bhaliya" userId="4df62168d9974218" providerId="LiveId" clId="{2662B1FE-0884-4FA6-AF72-D013E3AEB3BB}" dt="2023-06-07T04:34:49.711" v="25" actId="732"/>
          <ac:picMkLst>
            <pc:docMk/>
            <pc:sldMk cId="3465617575" sldId="290"/>
            <ac:picMk id="17" creationId="{AE1F44BF-5663-4B40-9FEB-0B4FDA1A9FEF}"/>
          </ac:picMkLst>
        </pc:picChg>
      </pc:sldChg>
      <pc:sldChg chg="modTransition">
        <pc:chgData name="Aviraj Bhaliya" userId="4df62168d9974218" providerId="LiveId" clId="{2662B1FE-0884-4FA6-AF72-D013E3AEB3BB}" dt="2023-06-07T04:25:41.544" v="2"/>
        <pc:sldMkLst>
          <pc:docMk/>
          <pc:sldMk cId="3344101577" sldId="325"/>
        </pc:sldMkLst>
      </pc:sldChg>
      <pc:sldChg chg="modTransition">
        <pc:chgData name="Aviraj Bhaliya" userId="4df62168d9974218" providerId="LiveId" clId="{2662B1FE-0884-4FA6-AF72-D013E3AEB3BB}" dt="2023-06-07T04:26:28.280" v="16"/>
        <pc:sldMkLst>
          <pc:docMk/>
          <pc:sldMk cId="638530597" sldId="328"/>
        </pc:sldMkLst>
      </pc:sldChg>
      <pc:sldChg chg="modTransition">
        <pc:chgData name="Aviraj Bhaliya" userId="4df62168d9974218" providerId="LiveId" clId="{2662B1FE-0884-4FA6-AF72-D013E3AEB3BB}" dt="2023-06-07T04:25:48.019" v="4"/>
        <pc:sldMkLst>
          <pc:docMk/>
          <pc:sldMk cId="4226930107" sldId="373"/>
        </pc:sldMkLst>
      </pc:sldChg>
      <pc:sldChg chg="modSp mod modTransition">
        <pc:chgData name="Aviraj Bhaliya" userId="4df62168d9974218" providerId="LiveId" clId="{2662B1FE-0884-4FA6-AF72-D013E3AEB3BB}" dt="2023-06-07T04:26:43.591" v="21" actId="20577"/>
        <pc:sldMkLst>
          <pc:docMk/>
          <pc:sldMk cId="2873747479" sldId="378"/>
        </pc:sldMkLst>
        <pc:spChg chg="mod">
          <ac:chgData name="Aviraj Bhaliya" userId="4df62168d9974218" providerId="LiveId" clId="{2662B1FE-0884-4FA6-AF72-D013E3AEB3BB}" dt="2023-06-07T04:26:43.591" v="21" actId="20577"/>
          <ac:spMkLst>
            <pc:docMk/>
            <pc:sldMk cId="2873747479" sldId="378"/>
            <ac:spMk id="7" creationId="{77061390-DBC9-1EBC-BFF0-CB0C3C31762F}"/>
          </ac:spMkLst>
        </pc:spChg>
      </pc:sldChg>
      <pc:sldChg chg="modTransition">
        <pc:chgData name="Aviraj Bhaliya" userId="4df62168d9974218" providerId="LiveId" clId="{2662B1FE-0884-4FA6-AF72-D013E3AEB3BB}" dt="2023-06-07T04:25:54.549" v="5"/>
        <pc:sldMkLst>
          <pc:docMk/>
          <pc:sldMk cId="338498413" sldId="379"/>
        </pc:sldMkLst>
      </pc:sldChg>
      <pc:sldChg chg="modTransition">
        <pc:chgData name="Aviraj Bhaliya" userId="4df62168d9974218" providerId="LiveId" clId="{2662B1FE-0884-4FA6-AF72-D013E3AEB3BB}" dt="2023-06-07T04:25:56.848" v="6"/>
        <pc:sldMkLst>
          <pc:docMk/>
          <pc:sldMk cId="1434704402" sldId="380"/>
        </pc:sldMkLst>
      </pc:sldChg>
      <pc:sldChg chg="modTransition">
        <pc:chgData name="Aviraj Bhaliya" userId="4df62168d9974218" providerId="LiveId" clId="{2662B1FE-0884-4FA6-AF72-D013E3AEB3BB}" dt="2023-06-07T04:25:59.140" v="7"/>
        <pc:sldMkLst>
          <pc:docMk/>
          <pc:sldMk cId="3038695049" sldId="381"/>
        </pc:sldMkLst>
      </pc:sldChg>
      <pc:sldChg chg="modTransition">
        <pc:chgData name="Aviraj Bhaliya" userId="4df62168d9974218" providerId="LiveId" clId="{2662B1FE-0884-4FA6-AF72-D013E3AEB3BB}" dt="2023-06-07T04:26:02.221" v="8"/>
        <pc:sldMkLst>
          <pc:docMk/>
          <pc:sldMk cId="457754494" sldId="382"/>
        </pc:sldMkLst>
      </pc:sldChg>
      <pc:sldChg chg="modTransition">
        <pc:chgData name="Aviraj Bhaliya" userId="4df62168d9974218" providerId="LiveId" clId="{2662B1FE-0884-4FA6-AF72-D013E3AEB3BB}" dt="2023-06-07T04:26:06.329" v="9"/>
        <pc:sldMkLst>
          <pc:docMk/>
          <pc:sldMk cId="574500096" sldId="383"/>
        </pc:sldMkLst>
      </pc:sldChg>
      <pc:sldChg chg="modTransition">
        <pc:chgData name="Aviraj Bhaliya" userId="4df62168d9974218" providerId="LiveId" clId="{2662B1FE-0884-4FA6-AF72-D013E3AEB3BB}" dt="2023-06-07T04:26:10.032" v="10"/>
        <pc:sldMkLst>
          <pc:docMk/>
          <pc:sldMk cId="1049585993" sldId="384"/>
        </pc:sldMkLst>
      </pc:sldChg>
      <pc:sldChg chg="modTransition">
        <pc:chgData name="Aviraj Bhaliya" userId="4df62168d9974218" providerId="LiveId" clId="{2662B1FE-0884-4FA6-AF72-D013E3AEB3BB}" dt="2023-06-07T04:26:13.521" v="11"/>
        <pc:sldMkLst>
          <pc:docMk/>
          <pc:sldMk cId="888167495" sldId="385"/>
        </pc:sldMkLst>
      </pc:sldChg>
      <pc:sldChg chg="modTransition">
        <pc:chgData name="Aviraj Bhaliya" userId="4df62168d9974218" providerId="LiveId" clId="{2662B1FE-0884-4FA6-AF72-D013E3AEB3BB}" dt="2023-06-07T04:26:17.730" v="12"/>
        <pc:sldMkLst>
          <pc:docMk/>
          <pc:sldMk cId="2843716208" sldId="386"/>
        </pc:sldMkLst>
      </pc:sldChg>
      <pc:sldChg chg="modTransition">
        <pc:chgData name="Aviraj Bhaliya" userId="4df62168d9974218" providerId="LiveId" clId="{2662B1FE-0884-4FA6-AF72-D013E3AEB3BB}" dt="2023-06-07T04:26:20.269" v="13"/>
        <pc:sldMkLst>
          <pc:docMk/>
          <pc:sldMk cId="1289043132" sldId="387"/>
        </pc:sldMkLst>
      </pc:sldChg>
      <pc:sldChg chg="modTransition">
        <pc:chgData name="Aviraj Bhaliya" userId="4df62168d9974218" providerId="LiveId" clId="{2662B1FE-0884-4FA6-AF72-D013E3AEB3BB}" dt="2023-06-07T04:26:22.751" v="14"/>
        <pc:sldMkLst>
          <pc:docMk/>
          <pc:sldMk cId="1505373322" sldId="388"/>
        </pc:sldMkLst>
      </pc:sldChg>
      <pc:sldChg chg="modTransition">
        <pc:chgData name="Aviraj Bhaliya" userId="4df62168d9974218" providerId="LiveId" clId="{2662B1FE-0884-4FA6-AF72-D013E3AEB3BB}" dt="2023-06-07T04:26:24.979" v="15"/>
        <pc:sldMkLst>
          <pc:docMk/>
          <pc:sldMk cId="3639642361" sldId="38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F37830-0032-42FE-BB7D-4D0AEAE76A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D4F4FE-5BC5-49AA-86B9-F831689708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D8D8C1-C93D-42CA-9A97-FF499558D459}" type="datetimeFigureOut">
              <a:rPr lang="en-US" smtClean="0"/>
              <a:t>6/7/2023</a:t>
            </a:fld>
            <a:endParaRPr lang="en-US" dirty="0"/>
          </a:p>
        </p:txBody>
      </p:sp>
      <p:sp>
        <p:nvSpPr>
          <p:cNvPr id="4" name="Footer Placeholder 3">
            <a:extLst>
              <a:ext uri="{FF2B5EF4-FFF2-40B4-BE49-F238E27FC236}">
                <a16:creationId xmlns:a16="http://schemas.microsoft.com/office/drawing/2014/main" id="{8B6F02CC-5414-4BB2-A7DD-9EF9BB13A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E891B5D-A255-454F-9ABC-4D3310921B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B3D83-8D1A-4DFC-A85C-775CC8A19941}" type="slidenum">
              <a:rPr lang="en-US" smtClean="0"/>
              <a:t>‹#›</a:t>
            </a:fld>
            <a:endParaRPr lang="en-US" dirty="0"/>
          </a:p>
        </p:txBody>
      </p:sp>
    </p:spTree>
    <p:extLst>
      <p:ext uri="{BB962C8B-B14F-4D97-AF65-F5344CB8AC3E}">
        <p14:creationId xmlns:p14="http://schemas.microsoft.com/office/powerpoint/2010/main" val="2110777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46F56-1468-4900-AFBA-9E5EE306BC08}" type="datetimeFigureOut">
              <a:rPr lang="en-US" smtClean="0"/>
              <a:t>6/7/2023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02109-9DB5-4930-9529-97D0F7F71D9D}" type="slidenum">
              <a:rPr lang="en-US" smtClean="0"/>
              <a:t>‹#›</a:t>
            </a:fld>
            <a:endParaRPr lang="en-US" dirty="0"/>
          </a:p>
        </p:txBody>
      </p:sp>
    </p:spTree>
    <p:extLst>
      <p:ext uri="{BB962C8B-B14F-4D97-AF65-F5344CB8AC3E}">
        <p14:creationId xmlns:p14="http://schemas.microsoft.com/office/powerpoint/2010/main" val="2404545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3</a:t>
            </a:fld>
            <a:endParaRPr lang="en-US" dirty="0"/>
          </a:p>
        </p:txBody>
      </p:sp>
    </p:spTree>
    <p:extLst>
      <p:ext uri="{BB962C8B-B14F-4D97-AF65-F5344CB8AC3E}">
        <p14:creationId xmlns:p14="http://schemas.microsoft.com/office/powerpoint/2010/main" val="158620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4</a:t>
            </a:fld>
            <a:endParaRPr lang="en-US" dirty="0"/>
          </a:p>
        </p:txBody>
      </p:sp>
    </p:spTree>
    <p:extLst>
      <p:ext uri="{BB962C8B-B14F-4D97-AF65-F5344CB8AC3E}">
        <p14:creationId xmlns:p14="http://schemas.microsoft.com/office/powerpoint/2010/main" val="1623369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5</a:t>
            </a:fld>
            <a:endParaRPr lang="en-US" dirty="0"/>
          </a:p>
        </p:txBody>
      </p:sp>
    </p:spTree>
    <p:extLst>
      <p:ext uri="{BB962C8B-B14F-4D97-AF65-F5344CB8AC3E}">
        <p14:creationId xmlns:p14="http://schemas.microsoft.com/office/powerpoint/2010/main" val="324398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17</a:t>
            </a:fld>
            <a:endParaRPr lang="en-US" dirty="0"/>
          </a:p>
        </p:txBody>
      </p:sp>
    </p:spTree>
    <p:extLst>
      <p:ext uri="{BB962C8B-B14F-4D97-AF65-F5344CB8AC3E}">
        <p14:creationId xmlns:p14="http://schemas.microsoft.com/office/powerpoint/2010/main" val="1289707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18</a:t>
            </a:fld>
            <a:endParaRPr lang="en-US" dirty="0"/>
          </a:p>
        </p:txBody>
      </p:sp>
    </p:spTree>
    <p:extLst>
      <p:ext uri="{BB962C8B-B14F-4D97-AF65-F5344CB8AC3E}">
        <p14:creationId xmlns:p14="http://schemas.microsoft.com/office/powerpoint/2010/main" val="2810189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C27E24-5B5B-4605-9165-13141795F0CE}"/>
              </a:ext>
            </a:extLst>
          </p:cNvPr>
          <p:cNvSpPr>
            <a:spLocks noGrp="1"/>
          </p:cNvSpPr>
          <p:nvPr>
            <p:ph type="title" hasCustomPrompt="1"/>
          </p:nvPr>
        </p:nvSpPr>
        <p:spPr>
          <a:xfrm>
            <a:off x="0" y="3672869"/>
            <a:ext cx="12191998" cy="3200134"/>
          </a:xfrm>
          <a:custGeom>
            <a:avLst/>
            <a:gdLst>
              <a:gd name="connsiteX0" fmla="*/ 0 w 12191998"/>
              <a:gd name="connsiteY0" fmla="*/ 0 h 2476346"/>
              <a:gd name="connsiteX1" fmla="*/ 12191998 w 12191998"/>
              <a:gd name="connsiteY1" fmla="*/ 0 h 2476346"/>
              <a:gd name="connsiteX2" fmla="*/ 12191998 w 12191998"/>
              <a:gd name="connsiteY2" fmla="*/ 2476346 h 2476346"/>
              <a:gd name="connsiteX3" fmla="*/ 0 w 12191998"/>
              <a:gd name="connsiteY3" fmla="*/ 2476346 h 2476346"/>
              <a:gd name="connsiteX4" fmla="*/ 0 w 12191998"/>
              <a:gd name="connsiteY4" fmla="*/ 0 h 2476346"/>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36125 h 2757568"/>
              <a:gd name="connsiteX1" fmla="*/ 12191998 w 12191998"/>
              <a:gd name="connsiteY1" fmla="*/ 281222 h 2757568"/>
              <a:gd name="connsiteX2" fmla="*/ 12191998 w 12191998"/>
              <a:gd name="connsiteY2" fmla="*/ 2757568 h 2757568"/>
              <a:gd name="connsiteX3" fmla="*/ 0 w 12191998"/>
              <a:gd name="connsiteY3" fmla="*/ 2757568 h 2757568"/>
              <a:gd name="connsiteX4" fmla="*/ 0 w 12191998"/>
              <a:gd name="connsiteY4" fmla="*/ 36125 h 2757568"/>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403170 h 3124613"/>
              <a:gd name="connsiteX1" fmla="*/ 6591300 w 12191998"/>
              <a:gd name="connsiteY1" fmla="*/ 15890 h 3124613"/>
              <a:gd name="connsiteX2" fmla="*/ 12191998 w 12191998"/>
              <a:gd name="connsiteY2" fmla="*/ 648267 h 3124613"/>
              <a:gd name="connsiteX3" fmla="*/ 12191998 w 12191998"/>
              <a:gd name="connsiteY3" fmla="*/ 3124613 h 3124613"/>
              <a:gd name="connsiteX4" fmla="*/ 0 w 12191998"/>
              <a:gd name="connsiteY4" fmla="*/ 3124613 h 3124613"/>
              <a:gd name="connsiteX5" fmla="*/ 0 w 12191998"/>
              <a:gd name="connsiteY5" fmla="*/ 403170 h 312461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530729 h 3252172"/>
              <a:gd name="connsiteX1" fmla="*/ 6591300 w 12191998"/>
              <a:gd name="connsiteY1" fmla="*/ 143449 h 3252172"/>
              <a:gd name="connsiteX2" fmla="*/ 12191998 w 12191998"/>
              <a:gd name="connsiteY2" fmla="*/ 189086 h 3252172"/>
              <a:gd name="connsiteX3" fmla="*/ 12191998 w 12191998"/>
              <a:gd name="connsiteY3" fmla="*/ 3252172 h 3252172"/>
              <a:gd name="connsiteX4" fmla="*/ 0 w 12191998"/>
              <a:gd name="connsiteY4" fmla="*/ 3252172 h 3252172"/>
              <a:gd name="connsiteX5" fmla="*/ 0 w 12191998"/>
              <a:gd name="connsiteY5" fmla="*/ 530729 h 3252172"/>
              <a:gd name="connsiteX0" fmla="*/ 0 w 12191998"/>
              <a:gd name="connsiteY0" fmla="*/ 387280 h 3108723"/>
              <a:gd name="connsiteX1" fmla="*/ 6591300 w 12191998"/>
              <a:gd name="connsiteY1" fmla="*/ 0 h 3108723"/>
              <a:gd name="connsiteX2" fmla="*/ 12191998 w 12191998"/>
              <a:gd name="connsiteY2" fmla="*/ 4563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405622 h 3127065"/>
              <a:gd name="connsiteX1" fmla="*/ 6591300 w 12191998"/>
              <a:gd name="connsiteY1" fmla="*/ 18342 h 3127065"/>
              <a:gd name="connsiteX2" fmla="*/ 12191998 w 12191998"/>
              <a:gd name="connsiteY2" fmla="*/ 63979 h 3127065"/>
              <a:gd name="connsiteX3" fmla="*/ 12191998 w 12191998"/>
              <a:gd name="connsiteY3" fmla="*/ 3127065 h 3127065"/>
              <a:gd name="connsiteX4" fmla="*/ 0 w 12191998"/>
              <a:gd name="connsiteY4" fmla="*/ 3127065 h 3127065"/>
              <a:gd name="connsiteX5" fmla="*/ 0 w 12191998"/>
              <a:gd name="connsiteY5" fmla="*/ 405622 h 3127065"/>
              <a:gd name="connsiteX0" fmla="*/ 0 w 12191998"/>
              <a:gd name="connsiteY0" fmla="*/ 478691 h 3200134"/>
              <a:gd name="connsiteX1" fmla="*/ 6591300 w 12191998"/>
              <a:gd name="connsiteY1" fmla="*/ 91411 h 3200134"/>
              <a:gd name="connsiteX2" fmla="*/ 12191998 w 12191998"/>
              <a:gd name="connsiteY2" fmla="*/ 137048 h 3200134"/>
              <a:gd name="connsiteX3" fmla="*/ 12191998 w 12191998"/>
              <a:gd name="connsiteY3" fmla="*/ 3200134 h 3200134"/>
              <a:gd name="connsiteX4" fmla="*/ 0 w 12191998"/>
              <a:gd name="connsiteY4" fmla="*/ 3200134 h 3200134"/>
              <a:gd name="connsiteX5" fmla="*/ 0 w 12191998"/>
              <a:gd name="connsiteY5" fmla="*/ 478691 h 320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3200134">
                <a:moveTo>
                  <a:pt x="0" y="478691"/>
                </a:moveTo>
                <a:cubicBezTo>
                  <a:pt x="1786890" y="448251"/>
                  <a:pt x="2044700" y="530622"/>
                  <a:pt x="6591300" y="91411"/>
                </a:cubicBezTo>
                <a:cubicBezTo>
                  <a:pt x="8577580" y="-65860"/>
                  <a:pt x="10438128" y="-72"/>
                  <a:pt x="12191998" y="137048"/>
                </a:cubicBezTo>
                <a:lnTo>
                  <a:pt x="12191998" y="3200134"/>
                </a:lnTo>
                <a:lnTo>
                  <a:pt x="0" y="3200134"/>
                </a:lnTo>
                <a:lnTo>
                  <a:pt x="0" y="478691"/>
                </a:lnTo>
                <a:close/>
              </a:path>
            </a:pathLst>
          </a:custGeom>
          <a:solidFill>
            <a:schemeClr val="accent5"/>
          </a:solidFill>
          <a:ln w="22225">
            <a:noFill/>
          </a:ln>
        </p:spPr>
        <p:txBody>
          <a:bodyPr lIns="182880" tIns="0" anchor="ctr"/>
          <a:lstStyle>
            <a:lvl1pPr marL="731520" algn="l">
              <a:lnSpc>
                <a:spcPct val="100000"/>
              </a:lnSpc>
              <a:spcBef>
                <a:spcPts val="800"/>
              </a:spcBef>
              <a:defRPr sz="5400"/>
            </a:lvl1pPr>
          </a:lstStyle>
          <a:p>
            <a:r>
              <a:rPr lang="en-US" dirty="0"/>
              <a:t>Click to Title</a:t>
            </a:r>
          </a:p>
        </p:txBody>
      </p:sp>
      <p:sp>
        <p:nvSpPr>
          <p:cNvPr id="6" name="Picture Placeholder 5">
            <a:extLst>
              <a:ext uri="{FF2B5EF4-FFF2-40B4-BE49-F238E27FC236}">
                <a16:creationId xmlns:a16="http://schemas.microsoft.com/office/drawing/2014/main" id="{B290432B-E439-40FF-A9AA-F20D8672B1D6}"/>
              </a:ext>
            </a:extLst>
          </p:cNvPr>
          <p:cNvSpPr>
            <a:spLocks noGrp="1"/>
          </p:cNvSpPr>
          <p:nvPr>
            <p:ph type="pic" sz="quarter" idx="13" hasCustomPrompt="1"/>
          </p:nvPr>
        </p:nvSpPr>
        <p:spPr>
          <a:xfrm>
            <a:off x="0" y="0"/>
            <a:ext cx="12191998" cy="4151560"/>
          </a:xfrm>
          <a:custGeom>
            <a:avLst/>
            <a:gdLst>
              <a:gd name="connsiteX0" fmla="*/ 0 w 12191998"/>
              <a:gd name="connsiteY0" fmla="*/ 0 h 4151560"/>
              <a:gd name="connsiteX1" fmla="*/ 12191998 w 12191998"/>
              <a:gd name="connsiteY1" fmla="*/ 0 h 4151560"/>
              <a:gd name="connsiteX2" fmla="*/ 12191998 w 12191998"/>
              <a:gd name="connsiteY2" fmla="*/ 3809917 h 4151560"/>
              <a:gd name="connsiteX3" fmla="*/ 6591300 w 12191998"/>
              <a:gd name="connsiteY3" fmla="*/ 3764280 h 4151560"/>
              <a:gd name="connsiteX4" fmla="*/ 0 w 12191998"/>
              <a:gd name="connsiteY4" fmla="*/ 4151560 h 41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8" h="4151560">
                <a:moveTo>
                  <a:pt x="0" y="0"/>
                </a:moveTo>
                <a:lnTo>
                  <a:pt x="12191998" y="0"/>
                </a:lnTo>
                <a:lnTo>
                  <a:pt x="12191998" y="3809917"/>
                </a:lnTo>
                <a:cubicBezTo>
                  <a:pt x="10438128" y="3672797"/>
                  <a:pt x="8577580" y="3607009"/>
                  <a:pt x="6591300" y="3764280"/>
                </a:cubicBezTo>
                <a:cubicBezTo>
                  <a:pt x="2044700" y="4203491"/>
                  <a:pt x="1786890" y="4121120"/>
                  <a:pt x="0" y="4151560"/>
                </a:cubicBezTo>
                <a:close/>
              </a:path>
            </a:pathLst>
          </a:custGeom>
        </p:spPr>
        <p:txBody>
          <a:bodyPr wrap="square">
            <a:noAutofit/>
          </a:bodyPr>
          <a:lstStyle>
            <a:lvl1pPr marL="0" indent="0" algn="ctr">
              <a:buNone/>
              <a:defRPr>
                <a:solidFill>
                  <a:schemeClr val="accent5"/>
                </a:solidFill>
              </a:defRPr>
            </a:lvl1pPr>
          </a:lstStyle>
          <a:p>
            <a:r>
              <a:rPr lang="en-US" dirty="0"/>
              <a:t>Insert photo here</a:t>
            </a:r>
          </a:p>
        </p:txBody>
      </p:sp>
      <p:sp>
        <p:nvSpPr>
          <p:cNvPr id="13" name="Text Placeholder 7">
            <a:extLst>
              <a:ext uri="{FF2B5EF4-FFF2-40B4-BE49-F238E27FC236}">
                <a16:creationId xmlns:a16="http://schemas.microsoft.com/office/drawing/2014/main" id="{5FD77643-24B8-4D2F-9CCC-3BCE807F703F}"/>
              </a:ext>
            </a:extLst>
          </p:cNvPr>
          <p:cNvSpPr>
            <a:spLocks noGrp="1"/>
          </p:cNvSpPr>
          <p:nvPr>
            <p:ph type="body" sz="quarter" idx="15" hasCustomPrompt="1"/>
          </p:nvPr>
        </p:nvSpPr>
        <p:spPr>
          <a:xfrm>
            <a:off x="7924800" y="4246790"/>
            <a:ext cx="3581400" cy="2081213"/>
          </a:xfrm>
          <a:prstGeom prst="rect">
            <a:avLst/>
          </a:prstGeom>
        </p:spPr>
        <p:txBody>
          <a:bodyPr anchor="ctr"/>
          <a:lstStyle>
            <a:lvl1pPr marL="0" indent="0">
              <a:buNone/>
              <a:defRPr/>
            </a:lvl1pPr>
          </a:lstStyle>
          <a:p>
            <a:pPr lvl="0"/>
            <a:r>
              <a:rPr lang="en-US" dirty="0"/>
              <a:t>Click to add subtitle</a:t>
            </a:r>
          </a:p>
        </p:txBody>
      </p:sp>
    </p:spTree>
    <p:extLst>
      <p:ext uri="{BB962C8B-B14F-4D97-AF65-F5344CB8AC3E}">
        <p14:creationId xmlns:p14="http://schemas.microsoft.com/office/powerpoint/2010/main" val="3886261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F70B09C-1A53-4C73-9FD8-708C7D95829B}"/>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90" name="Group 89">
            <a:extLst>
              <a:ext uri="{FF2B5EF4-FFF2-40B4-BE49-F238E27FC236}">
                <a16:creationId xmlns:a16="http://schemas.microsoft.com/office/drawing/2014/main" id="{D14DE831-4B4E-4AF3-B187-9206DACDB7CA}"/>
              </a:ext>
              <a:ext uri="{C183D7F6-B498-43B3-948B-1728B52AA6E4}">
                <adec:decorative xmlns:adec="http://schemas.microsoft.com/office/drawing/2017/decorative" val="1"/>
              </a:ext>
            </a:extLst>
          </p:cNvPr>
          <p:cNvGrpSpPr/>
          <p:nvPr userDrawn="1"/>
        </p:nvGrpSpPr>
        <p:grpSpPr>
          <a:xfrm>
            <a:off x="17514" y="-1"/>
            <a:ext cx="12214827" cy="6858000"/>
            <a:chOff x="-6214" y="-1"/>
            <a:chExt cx="12214827" cy="6858000"/>
          </a:xfrm>
        </p:grpSpPr>
        <p:cxnSp>
          <p:nvCxnSpPr>
            <p:cNvPr id="91" name="Straight Connector 90">
              <a:extLst>
                <a:ext uri="{FF2B5EF4-FFF2-40B4-BE49-F238E27FC236}">
                  <a16:creationId xmlns:a16="http://schemas.microsoft.com/office/drawing/2014/main" id="{D771390A-8381-4353-8D62-C0DD79BC28F6}"/>
                </a:ext>
              </a:extLst>
            </p:cNvPr>
            <p:cNvCxnSpPr>
              <a:cxnSpLocks/>
            </p:cNvCxnSpPr>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2E81AB-5D89-4A83-948B-6072C2DEE62E}"/>
                </a:ext>
              </a:extLst>
            </p:cNvPr>
            <p:cNvCxnSpPr>
              <a:cxnSpLocks/>
            </p:cNvCxnSpPr>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FCC4A04-2321-4CD3-92B2-027B2CBD29BA}"/>
                </a:ext>
              </a:extLst>
            </p:cNvPr>
            <p:cNvCxnSpPr>
              <a:cxnSpLocks/>
            </p:cNvCxnSpPr>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A7BC130-410F-4CC7-B9FD-E7C4C01F0C0A}"/>
                </a:ext>
              </a:extLst>
            </p:cNvPr>
            <p:cNvCxnSpPr>
              <a:cxnSpLocks/>
            </p:cNvCxnSpPr>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E0CFD6B-8DE1-46B9-8FE3-AB225A6719F3}"/>
                </a:ext>
              </a:extLst>
            </p:cNvPr>
            <p:cNvCxnSpPr>
              <a:cxnSpLocks/>
            </p:cNvCxnSpPr>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0DD451B-8273-4E41-830F-75FD094A2C59}"/>
                </a:ext>
              </a:extLst>
            </p:cNvPr>
            <p:cNvCxnSpPr>
              <a:cxnSpLocks/>
            </p:cNvCxnSpPr>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2381626-BACB-4F9A-B456-31C696CBF2DA}"/>
                </a:ext>
              </a:extLst>
            </p:cNvPr>
            <p:cNvCxnSpPr>
              <a:cxnSpLocks/>
            </p:cNvCxnSpPr>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6BD6855-6DB8-463B-9145-BA9CF824252B}"/>
                </a:ext>
              </a:extLst>
            </p:cNvPr>
            <p:cNvCxnSpPr>
              <a:cxnSpLocks/>
            </p:cNvCxnSpPr>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1628876-83EE-4DC7-8869-F56C4D143E48}"/>
                </a:ext>
              </a:extLst>
            </p:cNvPr>
            <p:cNvCxnSpPr>
              <a:cxnSpLocks/>
            </p:cNvCxnSpPr>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5031072-625B-4FC2-A7AF-A25668B28834}"/>
                </a:ext>
              </a:extLst>
            </p:cNvPr>
            <p:cNvCxnSpPr>
              <a:cxnSpLocks/>
            </p:cNvCxnSpPr>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929441C-AEB2-42CA-8577-3203F43FEB0E}"/>
                </a:ext>
              </a:extLst>
            </p:cNvPr>
            <p:cNvCxnSpPr>
              <a:cxnSpLocks/>
            </p:cNvCxnSpPr>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9CA70B7-031F-4092-B4FA-4A90532B5036}"/>
                </a:ext>
              </a:extLst>
            </p:cNvPr>
            <p:cNvCxnSpPr>
              <a:cxnSpLocks/>
            </p:cNvCxnSpPr>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E85C53C-39CA-4C00-B01E-8C5674BAF03D}"/>
                </a:ext>
              </a:extLst>
            </p:cNvPr>
            <p:cNvCxnSpPr>
              <a:cxnSpLocks/>
            </p:cNvCxnSpPr>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28812B8-C920-4FEC-AB94-4B5D8B478A67}"/>
                </a:ext>
              </a:extLst>
            </p:cNvPr>
            <p:cNvCxnSpPr>
              <a:cxnSpLocks/>
            </p:cNvCxnSpPr>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A158BC-BDC0-4D6B-8006-BBDF7041EDDB}"/>
                </a:ext>
              </a:extLst>
            </p:cNvPr>
            <p:cNvCxnSpPr>
              <a:cxnSpLocks/>
            </p:cNvCxnSpPr>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B0F122-2776-4058-B989-F3BAFDA95F55}"/>
                </a:ext>
              </a:extLst>
            </p:cNvPr>
            <p:cNvCxnSpPr>
              <a:cxnSpLocks/>
            </p:cNvCxnSpPr>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F9018F4-E93E-4825-B7D6-94648C22CEED}"/>
                </a:ext>
              </a:extLst>
            </p:cNvPr>
            <p:cNvCxnSpPr>
              <a:cxnSpLocks/>
            </p:cNvCxnSpPr>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4F7E653-1B6A-4AEE-998A-D7B535D02D47}"/>
                </a:ext>
              </a:extLst>
            </p:cNvPr>
            <p:cNvCxnSpPr>
              <a:cxnSpLocks/>
            </p:cNvCxnSpPr>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1439AF-AC90-41E1-885A-7E869844D4C7}"/>
                </a:ext>
              </a:extLst>
            </p:cNvPr>
            <p:cNvCxnSpPr>
              <a:cxnSpLocks/>
            </p:cNvCxnSpPr>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0A50FF0-A246-4674-BCF4-476255BEC15B}"/>
                </a:ext>
              </a:extLst>
            </p:cNvPr>
            <p:cNvCxnSpPr>
              <a:cxnSpLocks/>
            </p:cNvCxnSpPr>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1885235-40A5-43E7-B9FA-DD4B5D22E218}"/>
                </a:ext>
              </a:extLst>
            </p:cNvPr>
            <p:cNvCxnSpPr>
              <a:cxnSpLocks/>
            </p:cNvCxnSpPr>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C816EA7-5943-42BE-858C-AF2089001AD7}"/>
                </a:ext>
              </a:extLst>
            </p:cNvPr>
            <p:cNvCxnSpPr>
              <a:cxnSpLocks/>
            </p:cNvCxnSpPr>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9DD2EF-AD5F-4463-BAFC-E7F6F3402C8E}"/>
                </a:ext>
              </a:extLst>
            </p:cNvPr>
            <p:cNvCxnSpPr>
              <a:cxnSpLocks/>
            </p:cNvCxnSpPr>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FB6B983-6B14-43E0-9CE4-22E97309D8F4}"/>
                </a:ext>
              </a:extLst>
            </p:cNvPr>
            <p:cNvCxnSpPr>
              <a:cxnSpLocks/>
            </p:cNvCxnSpPr>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AAB25A3-8A3B-4279-AACD-37DD3FCAAFD5}"/>
                </a:ext>
              </a:extLst>
            </p:cNvPr>
            <p:cNvCxnSpPr>
              <a:cxnSpLocks/>
            </p:cNvCxnSpPr>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3B2619E-3696-48DC-80B3-6E827F432FEA}"/>
                </a:ext>
              </a:extLst>
            </p:cNvPr>
            <p:cNvCxnSpPr>
              <a:cxnSpLocks/>
            </p:cNvCxnSpPr>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9B75BCC-DBCB-4C72-A90A-E950FDF7DBDF}"/>
                </a:ext>
              </a:extLst>
            </p:cNvPr>
            <p:cNvCxnSpPr>
              <a:cxnSpLocks/>
            </p:cNvCxnSpPr>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070D7F8-AC6B-4E63-9681-742BE98272AA}"/>
                </a:ext>
              </a:extLst>
            </p:cNvPr>
            <p:cNvCxnSpPr>
              <a:cxnSpLocks/>
            </p:cNvCxnSpPr>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11D8428-90D3-4548-AA28-A6F9C1B92183}"/>
                </a:ext>
              </a:extLst>
            </p:cNvPr>
            <p:cNvCxnSpPr>
              <a:cxnSpLocks/>
            </p:cNvCxnSpPr>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600C71E3-446B-4C21-B7C7-B8872FBB5C2C}"/>
              </a:ext>
              <a:ext uri="{C183D7F6-B498-43B3-948B-1728B52AA6E4}">
                <adec:decorative xmlns:adec="http://schemas.microsoft.com/office/drawing/2017/decorative" val="1"/>
              </a:ext>
            </a:extLst>
          </p:cNvPr>
          <p:cNvSpPr/>
          <p:nvPr userDrawn="1"/>
        </p:nvSpPr>
        <p:spPr>
          <a:xfrm>
            <a:off x="0" y="-1"/>
            <a:ext cx="12192000" cy="6858001"/>
          </a:xfrm>
          <a:prstGeom prst="rect">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ight Triangle 76">
            <a:extLst>
              <a:ext uri="{FF2B5EF4-FFF2-40B4-BE49-F238E27FC236}">
                <a16:creationId xmlns:a16="http://schemas.microsoft.com/office/drawing/2014/main" id="{4E3D1D5C-A81E-44CF-B721-6FBE69359930}"/>
              </a:ext>
              <a:ext uri="{C183D7F6-B498-43B3-948B-1728B52AA6E4}">
                <adec:decorative xmlns:adec="http://schemas.microsoft.com/office/drawing/2017/decorative" val="1"/>
              </a:ext>
            </a:extLst>
          </p:cNvPr>
          <p:cNvSpPr/>
          <p:nvPr userDrawn="1"/>
        </p:nvSpPr>
        <p:spPr>
          <a:xfrm rot="18900000">
            <a:off x="5905012" y="-284145"/>
            <a:ext cx="568289" cy="568289"/>
          </a:xfrm>
          <a:prstGeom prst="r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85F7FBB-B77A-47E6-9B07-5B0A0E9B589A}"/>
              </a:ext>
            </a:extLst>
          </p:cNvPr>
          <p:cNvSpPr>
            <a:spLocks noGrp="1"/>
          </p:cNvSpPr>
          <p:nvPr>
            <p:ph type="title" hasCustomPrompt="1"/>
          </p:nvPr>
        </p:nvSpPr>
        <p:spPr>
          <a:xfrm>
            <a:off x="767814" y="456532"/>
            <a:ext cx="10656372" cy="1126426"/>
          </a:xfrm>
          <a:prstGeom prst="rect">
            <a:avLst/>
          </a:prstGeom>
        </p:spPr>
        <p:txBody>
          <a:bodyPr anchor="ctr"/>
          <a:lstStyle>
            <a:lvl1pPr algn="ctr">
              <a:defRPr>
                <a:solidFill>
                  <a:schemeClr val="tx2"/>
                </a:solidFill>
              </a:defRPr>
            </a:lvl1pPr>
          </a:lstStyle>
          <a:p>
            <a:r>
              <a:rPr lang="en-US" dirty="0"/>
              <a:t>Click to add title</a:t>
            </a:r>
          </a:p>
        </p:txBody>
      </p:sp>
      <p:sp>
        <p:nvSpPr>
          <p:cNvPr id="82" name="Text Placeholder 81">
            <a:extLst>
              <a:ext uri="{FF2B5EF4-FFF2-40B4-BE49-F238E27FC236}">
                <a16:creationId xmlns:a16="http://schemas.microsoft.com/office/drawing/2014/main" id="{8D29AE11-25A6-4A91-94C1-6A26AB6CA3FB}"/>
              </a:ext>
            </a:extLst>
          </p:cNvPr>
          <p:cNvSpPr>
            <a:spLocks noGrp="1"/>
          </p:cNvSpPr>
          <p:nvPr>
            <p:ph type="body" sz="quarter" idx="13" hasCustomPrompt="1"/>
          </p:nvPr>
        </p:nvSpPr>
        <p:spPr>
          <a:xfrm>
            <a:off x="697390" y="1816398"/>
            <a:ext cx="516413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85" name="Text Placeholder 84">
            <a:extLst>
              <a:ext uri="{FF2B5EF4-FFF2-40B4-BE49-F238E27FC236}">
                <a16:creationId xmlns:a16="http://schemas.microsoft.com/office/drawing/2014/main" id="{8BC29F00-8301-4CEE-BA06-1D534F497092}"/>
              </a:ext>
            </a:extLst>
          </p:cNvPr>
          <p:cNvSpPr>
            <a:spLocks noGrp="1"/>
          </p:cNvSpPr>
          <p:nvPr>
            <p:ph type="body" sz="quarter" idx="15" hasCustomPrompt="1"/>
          </p:nvPr>
        </p:nvSpPr>
        <p:spPr>
          <a:xfrm>
            <a:off x="696913" y="2597976"/>
            <a:ext cx="5164137" cy="3119437"/>
          </a:xfrm>
          <a:prstGeom prst="rect">
            <a:avLst/>
          </a:prstGeom>
        </p:spPr>
        <p:txBody>
          <a:bodyPr/>
          <a:lstStyle>
            <a:lvl1pPr marL="457200" indent="-457200">
              <a:lnSpc>
                <a:spcPct val="100000"/>
              </a:lnSpc>
              <a:buClrTx/>
              <a:buFont typeface="+mj-lt"/>
              <a:buAutoNum type="arabicPeriod"/>
              <a:defRPr sz="1800">
                <a:solidFill>
                  <a:schemeClr val="tx1"/>
                </a:solidFill>
              </a:defRPr>
            </a:lvl1pPr>
          </a:lstStyle>
          <a:p>
            <a:pPr lvl="0"/>
            <a:r>
              <a:rPr lang="en-US" dirty="0"/>
              <a:t>Insert text here</a:t>
            </a:r>
          </a:p>
        </p:txBody>
      </p:sp>
      <p:sp>
        <p:nvSpPr>
          <p:cNvPr id="83" name="Text Placeholder 81">
            <a:extLst>
              <a:ext uri="{FF2B5EF4-FFF2-40B4-BE49-F238E27FC236}">
                <a16:creationId xmlns:a16="http://schemas.microsoft.com/office/drawing/2014/main" id="{348078F7-442A-4846-A477-54C056EEA031}"/>
              </a:ext>
            </a:extLst>
          </p:cNvPr>
          <p:cNvSpPr>
            <a:spLocks noGrp="1"/>
          </p:cNvSpPr>
          <p:nvPr>
            <p:ph type="body" sz="quarter" idx="14" hasCustomPrompt="1"/>
          </p:nvPr>
        </p:nvSpPr>
        <p:spPr>
          <a:xfrm>
            <a:off x="6189156" y="1816398"/>
            <a:ext cx="516413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86" name="Text Placeholder 84">
            <a:extLst>
              <a:ext uri="{FF2B5EF4-FFF2-40B4-BE49-F238E27FC236}">
                <a16:creationId xmlns:a16="http://schemas.microsoft.com/office/drawing/2014/main" id="{20846AFB-4D65-421E-BDFC-A127A1D58881}"/>
              </a:ext>
            </a:extLst>
          </p:cNvPr>
          <p:cNvSpPr>
            <a:spLocks noGrp="1"/>
          </p:cNvSpPr>
          <p:nvPr>
            <p:ph type="body" sz="quarter" idx="16" hasCustomPrompt="1"/>
          </p:nvPr>
        </p:nvSpPr>
        <p:spPr>
          <a:xfrm>
            <a:off x="6189156" y="2597976"/>
            <a:ext cx="5164137" cy="3119437"/>
          </a:xfrm>
          <a:prstGeom prst="rect">
            <a:avLst/>
          </a:prstGeom>
        </p:spPr>
        <p:txBody>
          <a:bodyPr/>
          <a:lstStyle>
            <a:lvl1pPr marL="457200" indent="-457200">
              <a:lnSpc>
                <a:spcPct val="100000"/>
              </a:lnSpc>
              <a:buClrTx/>
              <a:buFont typeface="+mj-lt"/>
              <a:buAutoNum type="arabicPeriod"/>
              <a:defRPr sz="1800">
                <a:solidFill>
                  <a:schemeClr val="tx1"/>
                </a:solidFill>
              </a:defRPr>
            </a:lvl1pPr>
          </a:lstStyle>
          <a:p>
            <a:pPr lvl="0"/>
            <a:r>
              <a:rPr lang="en-US" dirty="0"/>
              <a:t>Insert text here</a:t>
            </a:r>
          </a:p>
        </p:txBody>
      </p:sp>
      <p:sp>
        <p:nvSpPr>
          <p:cNvPr id="87" name="Date Placeholder 3">
            <a:extLst>
              <a:ext uri="{FF2B5EF4-FFF2-40B4-BE49-F238E27FC236}">
                <a16:creationId xmlns:a16="http://schemas.microsoft.com/office/drawing/2014/main" id="{4E14FBED-7310-4E87-BFA7-050A91D10F1A}"/>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88" name="Footer Placeholder 4">
            <a:extLst>
              <a:ext uri="{FF2B5EF4-FFF2-40B4-BE49-F238E27FC236}">
                <a16:creationId xmlns:a16="http://schemas.microsoft.com/office/drawing/2014/main" id="{9D4E6D47-8B2E-4566-8B9E-294FAA0E60EB}"/>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89" name="Slide Number Placeholder 5">
            <a:extLst>
              <a:ext uri="{FF2B5EF4-FFF2-40B4-BE49-F238E27FC236}">
                <a16:creationId xmlns:a16="http://schemas.microsoft.com/office/drawing/2014/main" id="{100CAC88-3775-4C14-ABE2-A6DBB5137F52}"/>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19181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91CF620B-CA95-44EA-ABB7-3C0D72771DB4}"/>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7" name="Rectangle 116">
            <a:extLst>
              <a:ext uri="{FF2B5EF4-FFF2-40B4-BE49-F238E27FC236}">
                <a16:creationId xmlns:a16="http://schemas.microsoft.com/office/drawing/2014/main" id="{25C8A854-6AD5-4EA8-ADB0-B4224410C3A9}"/>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7" name="Group 86">
            <a:extLst>
              <a:ext uri="{FF2B5EF4-FFF2-40B4-BE49-F238E27FC236}">
                <a16:creationId xmlns:a16="http://schemas.microsoft.com/office/drawing/2014/main" id="{3A155F89-2CC8-4507-9CAF-52B9C04F1C09}"/>
              </a:ext>
              <a:ext uri="{C183D7F6-B498-43B3-948B-1728B52AA6E4}">
                <adec:decorative xmlns:adec="http://schemas.microsoft.com/office/drawing/2017/decorative" val="1"/>
              </a:ext>
            </a:extLst>
          </p:cNvPr>
          <p:cNvGrpSpPr/>
          <p:nvPr userDrawn="1"/>
        </p:nvGrpSpPr>
        <p:grpSpPr>
          <a:xfrm>
            <a:off x="17514" y="-1"/>
            <a:ext cx="12214827" cy="6858000"/>
            <a:chOff x="-6214" y="-1"/>
            <a:chExt cx="12214827" cy="6858000"/>
          </a:xfrm>
        </p:grpSpPr>
        <p:cxnSp>
          <p:nvCxnSpPr>
            <p:cNvPr id="88" name="Straight Connector 87">
              <a:extLst>
                <a:ext uri="{FF2B5EF4-FFF2-40B4-BE49-F238E27FC236}">
                  <a16:creationId xmlns:a16="http://schemas.microsoft.com/office/drawing/2014/main" id="{8BD4B67D-F11A-42B5-AD36-64E839983324}"/>
                </a:ext>
              </a:extLst>
            </p:cNvPr>
            <p:cNvCxnSpPr>
              <a:cxnSpLocks/>
            </p:cNvCxnSpPr>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6D992C2-C73A-4020-AB80-910ABD8B665B}"/>
                </a:ext>
              </a:extLst>
            </p:cNvPr>
            <p:cNvCxnSpPr>
              <a:cxnSpLocks/>
            </p:cNvCxnSpPr>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FE2C1AC-3C9C-4E6F-AB7D-796BB42A793B}"/>
                </a:ext>
              </a:extLst>
            </p:cNvPr>
            <p:cNvCxnSpPr>
              <a:cxnSpLocks/>
            </p:cNvCxnSpPr>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74DEF58-5490-4294-BAB9-82EDB4B685B9}"/>
                </a:ext>
              </a:extLst>
            </p:cNvPr>
            <p:cNvCxnSpPr>
              <a:cxnSpLocks/>
            </p:cNvCxnSpPr>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C22FA6-2BFF-4A17-A8A3-6D0DF06B1F11}"/>
                </a:ext>
              </a:extLst>
            </p:cNvPr>
            <p:cNvCxnSpPr>
              <a:cxnSpLocks/>
            </p:cNvCxnSpPr>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6D8CA74-FFC2-4419-A69D-5FA13927B46F}"/>
                </a:ext>
              </a:extLst>
            </p:cNvPr>
            <p:cNvCxnSpPr>
              <a:cxnSpLocks/>
            </p:cNvCxnSpPr>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24DD6D-F6AE-4E1F-898D-939DCF98FC63}"/>
                </a:ext>
              </a:extLst>
            </p:cNvPr>
            <p:cNvCxnSpPr>
              <a:cxnSpLocks/>
            </p:cNvCxnSpPr>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E0F22C7-C523-4F27-A682-25E22C10A4B4}"/>
                </a:ext>
              </a:extLst>
            </p:cNvPr>
            <p:cNvCxnSpPr>
              <a:cxnSpLocks/>
            </p:cNvCxnSpPr>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8C830C3-0BFC-4AA7-872B-FF1C785DBB5E}"/>
                </a:ext>
              </a:extLst>
            </p:cNvPr>
            <p:cNvCxnSpPr>
              <a:cxnSpLocks/>
            </p:cNvCxnSpPr>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33F1ADE-8ECD-4FC1-8B6A-DE1C1675B95C}"/>
                </a:ext>
              </a:extLst>
            </p:cNvPr>
            <p:cNvCxnSpPr>
              <a:cxnSpLocks/>
            </p:cNvCxnSpPr>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3D25F39-5E7A-43D1-B675-629B3393384A}"/>
                </a:ext>
              </a:extLst>
            </p:cNvPr>
            <p:cNvCxnSpPr>
              <a:cxnSpLocks/>
            </p:cNvCxnSpPr>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9FBA4B2-FB49-4B68-ABBB-19B47CCAF2EC}"/>
                </a:ext>
              </a:extLst>
            </p:cNvPr>
            <p:cNvCxnSpPr>
              <a:cxnSpLocks/>
            </p:cNvCxnSpPr>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31B16C3-0946-4E2F-9275-87F95C25C0E6}"/>
                </a:ext>
              </a:extLst>
            </p:cNvPr>
            <p:cNvCxnSpPr>
              <a:cxnSpLocks/>
            </p:cNvCxnSpPr>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160A9E2-9353-4FC1-9099-E56AEFE6C022}"/>
                </a:ext>
              </a:extLst>
            </p:cNvPr>
            <p:cNvCxnSpPr>
              <a:cxnSpLocks/>
            </p:cNvCxnSpPr>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1D6BDE-C806-4832-BFE5-B43692D4EC54}"/>
                </a:ext>
              </a:extLst>
            </p:cNvPr>
            <p:cNvCxnSpPr>
              <a:cxnSpLocks/>
            </p:cNvCxnSpPr>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13E0E13-B29D-4A6F-BD03-B4B74E5C9F8D}"/>
                </a:ext>
              </a:extLst>
            </p:cNvPr>
            <p:cNvCxnSpPr>
              <a:cxnSpLocks/>
            </p:cNvCxnSpPr>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9062266-EA73-40C1-B2BA-84A5B170C468}"/>
                </a:ext>
              </a:extLst>
            </p:cNvPr>
            <p:cNvCxnSpPr>
              <a:cxnSpLocks/>
            </p:cNvCxnSpPr>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CA1C91-AC4A-4ECC-ABBE-F95A0D716391}"/>
                </a:ext>
              </a:extLst>
            </p:cNvPr>
            <p:cNvCxnSpPr>
              <a:cxnSpLocks/>
            </p:cNvCxnSpPr>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9ED7D18-4C21-4EC7-A69E-F217BB037F41}"/>
                </a:ext>
              </a:extLst>
            </p:cNvPr>
            <p:cNvCxnSpPr>
              <a:cxnSpLocks/>
            </p:cNvCxnSpPr>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DE6646E-0507-49D1-BC5A-96FDF97E8D4D}"/>
                </a:ext>
              </a:extLst>
            </p:cNvPr>
            <p:cNvCxnSpPr>
              <a:cxnSpLocks/>
            </p:cNvCxnSpPr>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80A6265-73D5-4AFE-B003-E79690762B85}"/>
                </a:ext>
              </a:extLst>
            </p:cNvPr>
            <p:cNvCxnSpPr>
              <a:cxnSpLocks/>
            </p:cNvCxnSpPr>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5FF6B8A-5930-4909-A84D-9D86FAAEA49A}"/>
                </a:ext>
              </a:extLst>
            </p:cNvPr>
            <p:cNvCxnSpPr>
              <a:cxnSpLocks/>
            </p:cNvCxnSpPr>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BE97C02-B5E8-4E85-AB2D-1B144728C667}"/>
                </a:ext>
              </a:extLst>
            </p:cNvPr>
            <p:cNvCxnSpPr>
              <a:cxnSpLocks/>
            </p:cNvCxnSpPr>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E0D9532-E4F7-4181-B732-B402D7E92939}"/>
                </a:ext>
              </a:extLst>
            </p:cNvPr>
            <p:cNvCxnSpPr>
              <a:cxnSpLocks/>
            </p:cNvCxnSpPr>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0FED504-48F9-42AE-8C1D-18ABEA360C46}"/>
                </a:ext>
              </a:extLst>
            </p:cNvPr>
            <p:cNvCxnSpPr>
              <a:cxnSpLocks/>
            </p:cNvCxnSpPr>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61B5F04-4827-493D-8CDB-8FC1F21F8690}"/>
                </a:ext>
              </a:extLst>
            </p:cNvPr>
            <p:cNvCxnSpPr>
              <a:cxnSpLocks/>
            </p:cNvCxnSpPr>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4D02F9F-A9FF-4569-B1CF-3D5B0B8A589C}"/>
                </a:ext>
              </a:extLst>
            </p:cNvPr>
            <p:cNvCxnSpPr>
              <a:cxnSpLocks/>
            </p:cNvCxnSpPr>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E699586-9F40-4AEA-B070-FBBD17753352}"/>
                </a:ext>
              </a:extLst>
            </p:cNvPr>
            <p:cNvCxnSpPr>
              <a:cxnSpLocks/>
            </p:cNvCxnSpPr>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D4BD64C-0BF9-4084-8C20-90D20EA6B6D7}"/>
                </a:ext>
              </a:extLst>
            </p:cNvPr>
            <p:cNvCxnSpPr>
              <a:cxnSpLocks/>
            </p:cNvCxnSpPr>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CC3AD463-404C-4576-AC21-F2558295325E}"/>
              </a:ext>
              <a:ext uri="{C183D7F6-B498-43B3-948B-1728B52AA6E4}">
                <adec:decorative xmlns:adec="http://schemas.microsoft.com/office/drawing/2017/decorative" val="1"/>
              </a:ext>
            </a:extLst>
          </p:cNvPr>
          <p:cNvSpPr/>
          <p:nvPr userDrawn="1"/>
        </p:nvSpPr>
        <p:spPr>
          <a:xfrm>
            <a:off x="0" y="-1"/>
            <a:ext cx="12192000" cy="6858001"/>
          </a:xfrm>
          <a:prstGeom prst="rect">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ight Triangle 119">
            <a:extLst>
              <a:ext uri="{FF2B5EF4-FFF2-40B4-BE49-F238E27FC236}">
                <a16:creationId xmlns:a16="http://schemas.microsoft.com/office/drawing/2014/main" id="{2A73DFF6-076E-4BBC-9CDB-E1B24D9B6C48}"/>
              </a:ext>
              <a:ext uri="{C183D7F6-B498-43B3-948B-1728B52AA6E4}">
                <adec:decorative xmlns:adec="http://schemas.microsoft.com/office/drawing/2017/decorative" val="1"/>
              </a:ext>
            </a:extLst>
          </p:cNvPr>
          <p:cNvSpPr/>
          <p:nvPr userDrawn="1"/>
        </p:nvSpPr>
        <p:spPr>
          <a:xfrm rot="18900000">
            <a:off x="5905012" y="-284145"/>
            <a:ext cx="568289" cy="568289"/>
          </a:xfrm>
          <a:prstGeom prst="r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DE89C6-E571-4739-8BA7-D97BDCD1D16D}"/>
              </a:ext>
            </a:extLst>
          </p:cNvPr>
          <p:cNvSpPr>
            <a:spLocks noGrp="1"/>
          </p:cNvSpPr>
          <p:nvPr>
            <p:ph type="title" hasCustomPrompt="1"/>
          </p:nvPr>
        </p:nvSpPr>
        <p:spPr>
          <a:xfrm>
            <a:off x="1434268" y="441042"/>
            <a:ext cx="9323464" cy="1162258"/>
          </a:xfrm>
          <a:prstGeom prst="rect">
            <a:avLst/>
          </a:prstGeom>
        </p:spPr>
        <p:txBody>
          <a:bodyPr anchor="ctr"/>
          <a:lstStyle>
            <a:lvl1pPr algn="ctr">
              <a:defRPr>
                <a:solidFill>
                  <a:schemeClr val="tx2"/>
                </a:solidFill>
              </a:defRPr>
            </a:lvl1pPr>
          </a:lstStyle>
          <a:p>
            <a:r>
              <a:rPr lang="en-US" dirty="0"/>
              <a:t>Click to add title</a:t>
            </a:r>
          </a:p>
        </p:txBody>
      </p:sp>
      <p:sp>
        <p:nvSpPr>
          <p:cNvPr id="121" name="Text Placeholder 81">
            <a:extLst>
              <a:ext uri="{FF2B5EF4-FFF2-40B4-BE49-F238E27FC236}">
                <a16:creationId xmlns:a16="http://schemas.microsoft.com/office/drawing/2014/main" id="{24221B82-BDC2-43E4-9DC3-109392FCBFAA}"/>
              </a:ext>
            </a:extLst>
          </p:cNvPr>
          <p:cNvSpPr>
            <a:spLocks noGrp="1"/>
          </p:cNvSpPr>
          <p:nvPr>
            <p:ph type="body" sz="quarter" idx="13" hasCustomPrompt="1"/>
          </p:nvPr>
        </p:nvSpPr>
        <p:spPr>
          <a:xfrm>
            <a:off x="319757" y="1816398"/>
            <a:ext cx="366135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123" name="Text Placeholder 84">
            <a:extLst>
              <a:ext uri="{FF2B5EF4-FFF2-40B4-BE49-F238E27FC236}">
                <a16:creationId xmlns:a16="http://schemas.microsoft.com/office/drawing/2014/main" id="{F064B050-C9E2-4CBD-8063-8F72369DEA27}"/>
              </a:ext>
            </a:extLst>
          </p:cNvPr>
          <p:cNvSpPr>
            <a:spLocks noGrp="1"/>
          </p:cNvSpPr>
          <p:nvPr>
            <p:ph type="body" sz="quarter" idx="15" hasCustomPrompt="1"/>
          </p:nvPr>
        </p:nvSpPr>
        <p:spPr>
          <a:xfrm>
            <a:off x="319280" y="2595913"/>
            <a:ext cx="3661357" cy="3119437"/>
          </a:xfrm>
          <a:prstGeom prst="rect">
            <a:avLst/>
          </a:prstGeom>
        </p:spPr>
        <p:txBody>
          <a:bodyPr/>
          <a:lstStyle>
            <a:lvl1pPr marL="457200" indent="-457200">
              <a:lnSpc>
                <a:spcPct val="100000"/>
              </a:lnSpc>
              <a:buClr>
                <a:schemeClr val="tx1"/>
              </a:buClr>
              <a:buFont typeface="+mj-lt"/>
              <a:buAutoNum type="arabicPeriod"/>
              <a:defRPr sz="1800">
                <a:solidFill>
                  <a:schemeClr val="tx1"/>
                </a:solidFill>
              </a:defRPr>
            </a:lvl1pPr>
          </a:lstStyle>
          <a:p>
            <a:pPr lvl="0"/>
            <a:r>
              <a:rPr lang="en-US" dirty="0"/>
              <a:t>Insert text here</a:t>
            </a:r>
          </a:p>
        </p:txBody>
      </p:sp>
      <p:sp>
        <p:nvSpPr>
          <p:cNvPr id="132" name="Text Placeholder 81">
            <a:extLst>
              <a:ext uri="{FF2B5EF4-FFF2-40B4-BE49-F238E27FC236}">
                <a16:creationId xmlns:a16="http://schemas.microsoft.com/office/drawing/2014/main" id="{AB4DD233-B719-42EE-AE0F-930CABD5AA94}"/>
              </a:ext>
            </a:extLst>
          </p:cNvPr>
          <p:cNvSpPr>
            <a:spLocks noGrp="1"/>
          </p:cNvSpPr>
          <p:nvPr>
            <p:ph type="body" sz="quarter" idx="16" hasCustomPrompt="1"/>
          </p:nvPr>
        </p:nvSpPr>
        <p:spPr>
          <a:xfrm>
            <a:off x="4251938" y="1822941"/>
            <a:ext cx="366135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133" name="Text Placeholder 84">
            <a:extLst>
              <a:ext uri="{FF2B5EF4-FFF2-40B4-BE49-F238E27FC236}">
                <a16:creationId xmlns:a16="http://schemas.microsoft.com/office/drawing/2014/main" id="{E2F4A9D6-F113-40C1-B3C8-A9BDB2877263}"/>
              </a:ext>
            </a:extLst>
          </p:cNvPr>
          <p:cNvSpPr>
            <a:spLocks noGrp="1"/>
          </p:cNvSpPr>
          <p:nvPr>
            <p:ph type="body" sz="quarter" idx="17" hasCustomPrompt="1"/>
          </p:nvPr>
        </p:nvSpPr>
        <p:spPr>
          <a:xfrm>
            <a:off x="4251461" y="2602456"/>
            <a:ext cx="3661357" cy="3119437"/>
          </a:xfrm>
          <a:prstGeom prst="rect">
            <a:avLst/>
          </a:prstGeom>
        </p:spPr>
        <p:txBody>
          <a:bodyPr/>
          <a:lstStyle>
            <a:lvl1pPr marL="457200" indent="-457200">
              <a:lnSpc>
                <a:spcPct val="100000"/>
              </a:lnSpc>
              <a:buClr>
                <a:schemeClr val="tx1"/>
              </a:buClr>
              <a:buFont typeface="+mj-lt"/>
              <a:buAutoNum type="arabicPeriod"/>
              <a:defRPr sz="1800">
                <a:solidFill>
                  <a:schemeClr val="tx1"/>
                </a:solidFill>
              </a:defRPr>
            </a:lvl1pPr>
          </a:lstStyle>
          <a:p>
            <a:pPr lvl="0"/>
            <a:r>
              <a:rPr lang="en-US" dirty="0"/>
              <a:t>Insert text here</a:t>
            </a:r>
          </a:p>
        </p:txBody>
      </p:sp>
      <p:sp>
        <p:nvSpPr>
          <p:cNvPr id="134" name="Text Placeholder 81">
            <a:extLst>
              <a:ext uri="{FF2B5EF4-FFF2-40B4-BE49-F238E27FC236}">
                <a16:creationId xmlns:a16="http://schemas.microsoft.com/office/drawing/2014/main" id="{B5E6D4D3-9E8F-4D92-B05A-7E9BBD75948A}"/>
              </a:ext>
            </a:extLst>
          </p:cNvPr>
          <p:cNvSpPr>
            <a:spLocks noGrp="1"/>
          </p:cNvSpPr>
          <p:nvPr>
            <p:ph type="body" sz="quarter" idx="18" hasCustomPrompt="1"/>
          </p:nvPr>
        </p:nvSpPr>
        <p:spPr>
          <a:xfrm>
            <a:off x="8183642" y="1822661"/>
            <a:ext cx="366135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135" name="Text Placeholder 84">
            <a:extLst>
              <a:ext uri="{FF2B5EF4-FFF2-40B4-BE49-F238E27FC236}">
                <a16:creationId xmlns:a16="http://schemas.microsoft.com/office/drawing/2014/main" id="{9C80C61E-A8B2-4011-AE18-0294FFF88909}"/>
              </a:ext>
            </a:extLst>
          </p:cNvPr>
          <p:cNvSpPr>
            <a:spLocks noGrp="1"/>
          </p:cNvSpPr>
          <p:nvPr>
            <p:ph type="body" sz="quarter" idx="19" hasCustomPrompt="1"/>
          </p:nvPr>
        </p:nvSpPr>
        <p:spPr>
          <a:xfrm>
            <a:off x="8183165" y="2602176"/>
            <a:ext cx="3661357" cy="3119437"/>
          </a:xfrm>
          <a:prstGeom prst="rect">
            <a:avLst/>
          </a:prstGeom>
        </p:spPr>
        <p:txBody>
          <a:bodyPr/>
          <a:lstStyle>
            <a:lvl1pPr marL="457200" indent="-457200">
              <a:lnSpc>
                <a:spcPct val="100000"/>
              </a:lnSpc>
              <a:buClr>
                <a:schemeClr val="tx1"/>
              </a:buClr>
              <a:buFont typeface="+mj-lt"/>
              <a:buAutoNum type="arabicPeriod"/>
              <a:defRPr sz="1800">
                <a:solidFill>
                  <a:schemeClr val="tx1"/>
                </a:solidFill>
              </a:defRPr>
            </a:lvl1pPr>
          </a:lstStyle>
          <a:p>
            <a:pPr lvl="0"/>
            <a:r>
              <a:rPr lang="en-US" dirty="0"/>
              <a:t>Insert text here</a:t>
            </a:r>
          </a:p>
        </p:txBody>
      </p:sp>
      <p:sp>
        <p:nvSpPr>
          <p:cNvPr id="125" name="Date Placeholder 3">
            <a:extLst>
              <a:ext uri="{FF2B5EF4-FFF2-40B4-BE49-F238E27FC236}">
                <a16:creationId xmlns:a16="http://schemas.microsoft.com/office/drawing/2014/main" id="{DEB76336-3978-4E04-820F-CCD4115F0AF5}"/>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126" name="Footer Placeholder 4">
            <a:extLst>
              <a:ext uri="{FF2B5EF4-FFF2-40B4-BE49-F238E27FC236}">
                <a16:creationId xmlns:a16="http://schemas.microsoft.com/office/drawing/2014/main" id="{296D1F50-7662-4B72-8D59-73594E51901D}"/>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127" name="Slide Number Placeholder 5">
            <a:extLst>
              <a:ext uri="{FF2B5EF4-FFF2-40B4-BE49-F238E27FC236}">
                <a16:creationId xmlns:a16="http://schemas.microsoft.com/office/drawing/2014/main" id="{DEDEAF7E-D577-4B93-BAE4-358F8963B0DF}"/>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111649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FB76C12-E75A-4DC1-9960-728FF6247ED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ectangle 7">
            <a:extLst>
              <a:ext uri="{FF2B5EF4-FFF2-40B4-BE49-F238E27FC236}">
                <a16:creationId xmlns:a16="http://schemas.microsoft.com/office/drawing/2014/main" id="{2E9A038F-EA18-4BE8-9515-18A5468BAD77}"/>
              </a:ext>
              <a:ext uri="{C183D7F6-B498-43B3-948B-1728B52AA6E4}">
                <adec:decorative xmlns:adec="http://schemas.microsoft.com/office/drawing/2017/decorative" val="1"/>
              </a:ext>
            </a:extLst>
          </p:cNvPr>
          <p:cNvSpPr/>
          <p:nvPr userDrawn="1"/>
        </p:nvSpPr>
        <p:spPr>
          <a:xfrm>
            <a:off x="6531"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ight Triangle 8">
            <a:extLst>
              <a:ext uri="{FF2B5EF4-FFF2-40B4-BE49-F238E27FC236}">
                <a16:creationId xmlns:a16="http://schemas.microsoft.com/office/drawing/2014/main" id="{FD9F40A1-CB92-4D33-8C7F-3D64C4CDA875}"/>
              </a:ext>
              <a:ext uri="{C183D7F6-B498-43B3-948B-1728B52AA6E4}">
                <adec:decorative xmlns:adec="http://schemas.microsoft.com/office/drawing/2017/decorative" val="1"/>
              </a:ext>
            </a:extLst>
          </p:cNvPr>
          <p:cNvSpPr/>
          <p:nvPr userDrawn="1"/>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F0B8C043-6614-4EDF-B7D6-FFD668CA6D58}"/>
              </a:ext>
            </a:extLst>
          </p:cNvPr>
          <p:cNvSpPr>
            <a:spLocks noGrp="1"/>
          </p:cNvSpPr>
          <p:nvPr>
            <p:ph type="ctrTitle"/>
          </p:nvPr>
        </p:nvSpPr>
        <p:spPr>
          <a:xfrm>
            <a:off x="453142" y="725467"/>
            <a:ext cx="6028339" cy="1933899"/>
          </a:xfrm>
          <a:prstGeom prst="rect">
            <a:avLst/>
          </a:prstGeom>
        </p:spPr>
        <p:txBody>
          <a:bodyPr>
            <a:normAutofit/>
          </a:bodyPr>
          <a:lstStyle>
            <a:lvl1pPr>
              <a:defRPr sz="5400"/>
            </a:lvl1pPr>
          </a:lstStyle>
          <a:p>
            <a:pPr algn="l"/>
            <a:r>
              <a:rPr lang="en-US" sz="5400">
                <a:solidFill>
                  <a:srgbClr val="FFFFFF"/>
                </a:solidFill>
              </a:rPr>
              <a:t>Click to edit Master title style</a:t>
            </a:r>
            <a:endParaRPr lang="en-US" sz="5400" dirty="0">
              <a:solidFill>
                <a:srgbClr val="FFFFFF"/>
              </a:solidFill>
            </a:endParaRPr>
          </a:p>
        </p:txBody>
      </p:sp>
      <p:sp>
        <p:nvSpPr>
          <p:cNvPr id="41" name="Subtitle 2">
            <a:extLst>
              <a:ext uri="{FF2B5EF4-FFF2-40B4-BE49-F238E27FC236}">
                <a16:creationId xmlns:a16="http://schemas.microsoft.com/office/drawing/2014/main" id="{65B41117-5C7C-418F-ACC1-2C995E399F4B}"/>
              </a:ext>
            </a:extLst>
          </p:cNvPr>
          <p:cNvSpPr>
            <a:spLocks noGrp="1"/>
          </p:cNvSpPr>
          <p:nvPr>
            <p:ph type="subTitle" idx="1"/>
          </p:nvPr>
        </p:nvSpPr>
        <p:spPr>
          <a:xfrm>
            <a:off x="453142" y="2887800"/>
            <a:ext cx="6028339" cy="2942987"/>
          </a:xfrm>
          <a:prstGeom prst="rect">
            <a:avLst/>
          </a:prstGeom>
        </p:spPr>
        <p:txBody>
          <a:bodyPr/>
          <a:lstStyle>
            <a:lvl1pPr marL="0" indent="0">
              <a:lnSpc>
                <a:spcPct val="120000"/>
              </a:lnSpc>
              <a:buNone/>
              <a:defRPr sz="1800"/>
            </a:lvl1pPr>
          </a:lstStyle>
          <a:p>
            <a:pPr algn="l">
              <a:lnSpc>
                <a:spcPct val="110000"/>
              </a:lnSpc>
            </a:pPr>
            <a:r>
              <a:rPr lang="en-US">
                <a:solidFill>
                  <a:srgbClr val="FFFFFF"/>
                </a:solidFill>
              </a:rPr>
              <a:t>Click to edit Master subtitle style</a:t>
            </a:r>
            <a:endParaRPr lang="en-US" dirty="0">
              <a:solidFill>
                <a:srgbClr val="FFFFFF"/>
              </a:solidFill>
            </a:endParaRPr>
          </a:p>
        </p:txBody>
      </p:sp>
      <p:sp>
        <p:nvSpPr>
          <p:cNvPr id="48" name="Date Placeholder 3">
            <a:extLst>
              <a:ext uri="{FF2B5EF4-FFF2-40B4-BE49-F238E27FC236}">
                <a16:creationId xmlns:a16="http://schemas.microsoft.com/office/drawing/2014/main" id="{E8CEA822-47EC-4255-B51C-916CD39C767B}"/>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53" name="Picture Placeholder 51">
            <a:extLst>
              <a:ext uri="{FF2B5EF4-FFF2-40B4-BE49-F238E27FC236}">
                <a16:creationId xmlns:a16="http://schemas.microsoft.com/office/drawing/2014/main" id="{79C95DFA-DC4E-4658-87DF-37B40F51F4F1}"/>
              </a:ext>
            </a:extLst>
          </p:cNvPr>
          <p:cNvSpPr>
            <a:spLocks noGrp="1"/>
          </p:cNvSpPr>
          <p:nvPr>
            <p:ph type="pic" sz="quarter" idx="13" hasCustomPrompt="1"/>
          </p:nvPr>
        </p:nvSpPr>
        <p:spPr>
          <a:xfrm>
            <a:off x="7194414" y="0"/>
            <a:ext cx="4997586" cy="2282888"/>
          </a:xfrm>
          <a:prstGeom prst="rect">
            <a:avLst/>
          </a:prstGeom>
        </p:spPr>
        <p:txBody>
          <a:bodyPr/>
          <a:lstStyle>
            <a:lvl1pPr marL="0" indent="0" algn="ctr">
              <a:buNone/>
              <a:defRPr sz="2000"/>
            </a:lvl1pPr>
          </a:lstStyle>
          <a:p>
            <a:r>
              <a:rPr lang="en-US" dirty="0"/>
              <a:t>Click to add photo</a:t>
            </a:r>
          </a:p>
        </p:txBody>
      </p:sp>
      <p:sp>
        <p:nvSpPr>
          <p:cNvPr id="54" name="Picture Placeholder 51">
            <a:extLst>
              <a:ext uri="{FF2B5EF4-FFF2-40B4-BE49-F238E27FC236}">
                <a16:creationId xmlns:a16="http://schemas.microsoft.com/office/drawing/2014/main" id="{5EF5B274-E5A0-43C9-8A69-83629B0959B7}"/>
              </a:ext>
            </a:extLst>
          </p:cNvPr>
          <p:cNvSpPr>
            <a:spLocks noGrp="1"/>
          </p:cNvSpPr>
          <p:nvPr>
            <p:ph type="pic" sz="quarter" idx="14" hasCustomPrompt="1"/>
          </p:nvPr>
        </p:nvSpPr>
        <p:spPr>
          <a:xfrm>
            <a:off x="7191774" y="2286000"/>
            <a:ext cx="5000226" cy="2282888"/>
          </a:xfrm>
          <a:prstGeom prst="rect">
            <a:avLst/>
          </a:prstGeom>
        </p:spPr>
        <p:txBody>
          <a:bodyPr/>
          <a:lstStyle>
            <a:lvl1pPr marL="0" indent="0" algn="ctr">
              <a:buNone/>
              <a:defRPr sz="2000"/>
            </a:lvl1pPr>
          </a:lstStyle>
          <a:p>
            <a:r>
              <a:rPr lang="en-US" dirty="0"/>
              <a:t>Click to add photo</a:t>
            </a:r>
          </a:p>
        </p:txBody>
      </p:sp>
      <p:sp>
        <p:nvSpPr>
          <p:cNvPr id="55" name="Picture Placeholder 51">
            <a:extLst>
              <a:ext uri="{FF2B5EF4-FFF2-40B4-BE49-F238E27FC236}">
                <a16:creationId xmlns:a16="http://schemas.microsoft.com/office/drawing/2014/main" id="{4F741404-84C5-4B6D-A9DF-04368D8CE754}"/>
              </a:ext>
            </a:extLst>
          </p:cNvPr>
          <p:cNvSpPr>
            <a:spLocks noGrp="1"/>
          </p:cNvSpPr>
          <p:nvPr>
            <p:ph type="pic" sz="quarter" idx="15" hasCustomPrompt="1"/>
          </p:nvPr>
        </p:nvSpPr>
        <p:spPr>
          <a:xfrm>
            <a:off x="7190232" y="4572000"/>
            <a:ext cx="5001768" cy="2286000"/>
          </a:xfrm>
          <a:prstGeom prst="rect">
            <a:avLst/>
          </a:prstGeom>
        </p:spPr>
        <p:txBody>
          <a:bodyPr/>
          <a:lstStyle>
            <a:lvl1pPr marL="0" indent="0" algn="ctr">
              <a:buNone/>
              <a:defRPr sz="2000"/>
            </a:lvl1pPr>
          </a:lstStyle>
          <a:p>
            <a:r>
              <a:rPr lang="en-US" dirty="0"/>
              <a:t>Click to add photo</a:t>
            </a:r>
          </a:p>
        </p:txBody>
      </p:sp>
      <p:grpSp>
        <p:nvGrpSpPr>
          <p:cNvPr id="10" name="Group 9">
            <a:extLst>
              <a:ext uri="{FF2B5EF4-FFF2-40B4-BE49-F238E27FC236}">
                <a16:creationId xmlns:a16="http://schemas.microsoft.com/office/drawing/2014/main" id="{A02F5DF9-7A8B-4537-A6A0-2E18DDAEBE1C}"/>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C7B4CDB4-E22F-44F9-88B7-1F387514E496}"/>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E9F74E-6897-4904-82FB-61A6D96C967D}"/>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81A9C5-9E3B-4C65-AB4D-F2303D1D4486}"/>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CEAD54-0ADC-4090-99E7-D1691F787A5A}"/>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6BE792-DC81-4EA8-ABFD-F41E49E988AC}"/>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8594AF-C50A-416B-9238-1BFEA44A71A0}"/>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B7432C-3B26-434E-96F1-3CA88C2C1428}"/>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F2307A-A723-481D-A679-099426CBF66B}"/>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13702D-25EA-454E-80F1-45BB74D4CC94}"/>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50B88E-997E-4F65-82F8-9D47ECBC796B}"/>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5EAEE1-D5B7-4F67-A50A-D616B864B825}"/>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1ABFCA-E35A-4D14-8F29-A5ADABFB908B}"/>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809049-7B8F-4F96-BA1C-46C0BAA4A475}"/>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330093-E758-4906-A2FC-F18D60D8AF3E}"/>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CEC1A30-03E9-4C4D-8340-9B9E6E8CEA0D}"/>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4CE662E-0BD8-48D5-AFAE-CDCF90AD56AA}"/>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2192D8-661B-4B8B-A3CD-FA227DD796D7}"/>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76DFA6-E8E2-4E7C-88C0-2305E398AC46}"/>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E1A15B-0E79-4E7D-AEB2-4CC45B533F20}"/>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B1CB8C-2288-41EE-8AAB-B66AFF7085E5}"/>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AA269E-0C97-43AC-B914-ACE0CEBFDE12}"/>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4D09D19-B613-4AF2-ABF3-0FFEC7F7EBFF}"/>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3C0ED42-E6BC-4162-9554-D604DD6D6B04}"/>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C20673F-4A5C-4719-9B9C-171763FDA82E}"/>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53314C-8CCD-4CF3-9C37-B580A4AED2CD}"/>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7A90F7-C2FA-4AA1-B434-510EAA4E1294}"/>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0EC38-EAFB-43C1-87E3-FE67E72292D7}"/>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854AE5-9E53-4202-A081-4736689EBC11}"/>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B5673B7-A170-46D3-B5E1-D79F3374A71A}"/>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Footer Placeholder 4">
            <a:extLst>
              <a:ext uri="{FF2B5EF4-FFF2-40B4-BE49-F238E27FC236}">
                <a16:creationId xmlns:a16="http://schemas.microsoft.com/office/drawing/2014/main" id="{9C730C22-6E95-40BE-A708-FA2A25DD2FD3}"/>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50" name="Slide Number Placeholder 5">
            <a:extLst>
              <a:ext uri="{FF2B5EF4-FFF2-40B4-BE49-F238E27FC236}">
                <a16:creationId xmlns:a16="http://schemas.microsoft.com/office/drawing/2014/main" id="{BFC463F0-AD39-4A7E-A5BF-1D7436900B7F}"/>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effectLst>
                  <a:outerShdw blurRad="50800" dist="38100" dir="2700000" algn="tl" rotWithShape="0">
                    <a:prstClr val="black">
                      <a:alpha val="40000"/>
                    </a:prstClr>
                  </a:outerShdw>
                </a:effectLst>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393511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4987528D-293D-419F-B6B1-A104443B2F8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Rectangle 51">
            <a:extLst>
              <a:ext uri="{FF2B5EF4-FFF2-40B4-BE49-F238E27FC236}">
                <a16:creationId xmlns:a16="http://schemas.microsoft.com/office/drawing/2014/main" id="{AA467263-FC60-4269-BE10-A00F3AE96AB9}"/>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3" name="Right Triangle 52">
            <a:extLst>
              <a:ext uri="{FF2B5EF4-FFF2-40B4-BE49-F238E27FC236}">
                <a16:creationId xmlns:a16="http://schemas.microsoft.com/office/drawing/2014/main" id="{0A2143FD-5B7E-4844-9056-07C72D17C935}"/>
              </a:ext>
              <a:ext uri="{C183D7F6-B498-43B3-948B-1728B52AA6E4}">
                <adec:decorative xmlns:adec="http://schemas.microsoft.com/office/drawing/2017/decorative" val="1"/>
              </a:ext>
            </a:extLst>
          </p:cNvPr>
          <p:cNvSpPr/>
          <p:nvPr userDrawn="1"/>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lowchart: Document 53">
            <a:extLst>
              <a:ext uri="{FF2B5EF4-FFF2-40B4-BE49-F238E27FC236}">
                <a16:creationId xmlns:a16="http://schemas.microsoft.com/office/drawing/2014/main" id="{FD193356-2BA7-4BBE-A881-735188BBDB3F}"/>
              </a:ext>
              <a:ext uri="{C183D7F6-B498-43B3-948B-1728B52AA6E4}">
                <adec:decorative xmlns:adec="http://schemas.microsoft.com/office/drawing/2017/decorative" val="1"/>
              </a:ext>
            </a:extLst>
          </p:cNvPr>
          <p:cNvSpPr/>
          <p:nvPr userDrawn="1"/>
        </p:nvSpPr>
        <p:spPr>
          <a:xfrm rot="5400000">
            <a:off x="7455724" y="2105114"/>
            <a:ext cx="6858000" cy="2647778"/>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5" name="Group 54">
            <a:extLst>
              <a:ext uri="{FF2B5EF4-FFF2-40B4-BE49-F238E27FC236}">
                <a16:creationId xmlns:a16="http://schemas.microsoft.com/office/drawing/2014/main" id="{BABB6A4E-AAF5-46BC-AF70-EFB826898F06}"/>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56" name="Straight Connector 55">
              <a:extLst>
                <a:ext uri="{FF2B5EF4-FFF2-40B4-BE49-F238E27FC236}">
                  <a16:creationId xmlns:a16="http://schemas.microsoft.com/office/drawing/2014/main" id="{5098CE0A-07AF-475D-847B-BC2C09B11257}"/>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AF8888-5C58-4210-9B6C-8453116F89D7}"/>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5DA967-527D-4EF5-BC5B-C9A4D0AE670B}"/>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4B90F1-FA63-44F8-AFBD-EAA664F2668D}"/>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79BC52E-5A86-4380-BDBD-4A8C8F79F3DA}"/>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518DD47-B72F-4572-8652-594CB38C7C77}"/>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BB75A49-D451-4D82-A22C-FF0946E6DED9}"/>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CB1FB9-CC9B-48F2-90C3-821F3F616C17}"/>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D00A7D-DC23-4315-9EC0-B669EB491DB1}"/>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E76C2DE-1D31-4289-AE7D-6C34B9BEE7E0}"/>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2E9492-F409-482D-B645-10FF6AC41AF9}"/>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DC565F-0CA2-4501-8213-735FFE3DF6B3}"/>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E5A3D38-7FDD-4709-88C6-590F3E5AEA78}"/>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34FB10-A2A2-42BE-89D3-59CDCDF82CEB}"/>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0EB0B65-231B-4586-AB6F-5AB3DE9FAADA}"/>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19DB94B-4BD3-4672-BD6B-3994D5B9CE77}"/>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806E7D0-A3FD-43BC-B099-D9AD77116FD8}"/>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D3F4C0-B895-47F1-B38A-1D86C2396A92}"/>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FA5DF4-DE8F-4EF8-BC50-0BDA1ED6BA11}"/>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41CF04F-8C94-4781-839F-DCABB2D7BC97}"/>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8DF419-049D-4C31-BE0A-E5F9FADA5100}"/>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619C9CF-0817-4920-8D58-4983252BD91C}"/>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A5B031B-FA3D-4738-BB48-5143A29B8002}"/>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4D8098E-5CEA-4903-A146-23D553F698E1}"/>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A900A38-58AC-40D4-896C-5B66E9712355}"/>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3E623E7-180E-4DB5-91B3-48CE8414D8BA}"/>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C3F2957-4A6D-4C53-A2BC-0ED300AE530D}"/>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9A34577-91E4-43A1-965D-0E340D1398EA}"/>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7E108E-58D2-4FB5-AFA0-27A86DA9630B}"/>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8B22350-AB76-4020-9872-4E63DFBF96A3}"/>
              </a:ext>
            </a:extLst>
          </p:cNvPr>
          <p:cNvSpPr>
            <a:spLocks noGrp="1"/>
          </p:cNvSpPr>
          <p:nvPr>
            <p:ph type="title" hasCustomPrompt="1"/>
          </p:nvPr>
        </p:nvSpPr>
        <p:spPr>
          <a:xfrm>
            <a:off x="444604" y="689389"/>
            <a:ext cx="5465225" cy="2637455"/>
          </a:xfrm>
          <a:prstGeom prst="rect">
            <a:avLst/>
          </a:prstGeom>
        </p:spPr>
        <p:txBody>
          <a:bodyPr anchor="b"/>
          <a:lstStyle>
            <a:lvl1pPr>
              <a:defRPr>
                <a:solidFill>
                  <a:schemeClr val="tx2"/>
                </a:solidFill>
              </a:defRPr>
            </a:lvl1pPr>
          </a:lstStyle>
          <a:p>
            <a:r>
              <a:rPr lang="en-US" dirty="0"/>
              <a:t>Click to add title</a:t>
            </a:r>
          </a:p>
        </p:txBody>
      </p:sp>
      <p:sp>
        <p:nvSpPr>
          <p:cNvPr id="86" name="Subtitle 2">
            <a:extLst>
              <a:ext uri="{FF2B5EF4-FFF2-40B4-BE49-F238E27FC236}">
                <a16:creationId xmlns:a16="http://schemas.microsoft.com/office/drawing/2014/main" id="{89A872D6-4D76-4CD1-9873-C29D72DFD68D}"/>
              </a:ext>
            </a:extLst>
          </p:cNvPr>
          <p:cNvSpPr>
            <a:spLocks noGrp="1"/>
          </p:cNvSpPr>
          <p:nvPr>
            <p:ph type="subTitle" idx="1"/>
          </p:nvPr>
        </p:nvSpPr>
        <p:spPr>
          <a:xfrm>
            <a:off x="453142" y="3602038"/>
            <a:ext cx="5414255" cy="1560594"/>
          </a:xfrm>
          <a:prstGeom prst="rect">
            <a:avLst/>
          </a:prstGeom>
        </p:spPr>
        <p:txBody>
          <a:bodyPr/>
          <a:lstStyle>
            <a:lvl1pPr marL="0" indent="0">
              <a:lnSpc>
                <a:spcPct val="100000"/>
              </a:lnSpc>
              <a:buNone/>
              <a:defRPr sz="1800">
                <a:solidFill>
                  <a:schemeClr val="tx2"/>
                </a:solidFill>
              </a:defRPr>
            </a:lvl1pPr>
          </a:lstStyle>
          <a:p>
            <a:pPr algn="l">
              <a:lnSpc>
                <a:spcPct val="110000"/>
              </a:lnSpc>
            </a:pPr>
            <a:r>
              <a:rPr lang="en-US">
                <a:solidFill>
                  <a:schemeClr val="tx2">
                    <a:alpha val="80000"/>
                  </a:schemeClr>
                </a:solidFill>
              </a:rPr>
              <a:t>Click to edit Master subtitle style</a:t>
            </a:r>
            <a:endParaRPr lang="en-US" dirty="0">
              <a:solidFill>
                <a:schemeClr val="tx2">
                  <a:alpha val="80000"/>
                </a:schemeClr>
              </a:solidFill>
            </a:endParaRPr>
          </a:p>
        </p:txBody>
      </p:sp>
      <p:sp>
        <p:nvSpPr>
          <p:cNvPr id="91" name="Date Placeholder 3">
            <a:extLst>
              <a:ext uri="{FF2B5EF4-FFF2-40B4-BE49-F238E27FC236}">
                <a16:creationId xmlns:a16="http://schemas.microsoft.com/office/drawing/2014/main" id="{4986AE78-551F-477B-AF47-E26167A61C65}"/>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47" name="Picture Placeholder 4">
            <a:extLst>
              <a:ext uri="{FF2B5EF4-FFF2-40B4-BE49-F238E27FC236}">
                <a16:creationId xmlns:a16="http://schemas.microsoft.com/office/drawing/2014/main" id="{5C9DFB21-140A-4BCA-8D67-8581312FE9D8}"/>
              </a:ext>
            </a:extLst>
          </p:cNvPr>
          <p:cNvSpPr>
            <a:spLocks noGrp="1"/>
          </p:cNvSpPr>
          <p:nvPr>
            <p:ph type="pic" sz="quarter" idx="15" hasCustomPrompt="1"/>
          </p:nvPr>
        </p:nvSpPr>
        <p:spPr>
          <a:xfrm>
            <a:off x="5996630" y="443884"/>
            <a:ext cx="5909831" cy="5879389"/>
          </a:xfrm>
          <a:prstGeom prst="ellipse">
            <a:avLst/>
          </a:prstGeom>
        </p:spPr>
        <p:txBody>
          <a:bodyPr anchor="ctr"/>
          <a:lstStyle>
            <a:lvl1pPr marL="0" indent="0" algn="ctr">
              <a:buNone/>
              <a:defRPr sz="2000">
                <a:solidFill>
                  <a:schemeClr val="tx1"/>
                </a:solidFill>
              </a:defRPr>
            </a:lvl1pPr>
          </a:lstStyle>
          <a:p>
            <a:r>
              <a:rPr lang="en-US" dirty="0"/>
              <a:t>Click to add photo</a:t>
            </a:r>
          </a:p>
        </p:txBody>
      </p:sp>
      <p:sp>
        <p:nvSpPr>
          <p:cNvPr id="92" name="Footer Placeholder 4">
            <a:extLst>
              <a:ext uri="{FF2B5EF4-FFF2-40B4-BE49-F238E27FC236}">
                <a16:creationId xmlns:a16="http://schemas.microsoft.com/office/drawing/2014/main" id="{19C3F2E1-5471-4835-8A24-5F00674FDEFA}"/>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93" name="Slide Number Placeholder 5">
            <a:extLst>
              <a:ext uri="{FF2B5EF4-FFF2-40B4-BE49-F238E27FC236}">
                <a16:creationId xmlns:a16="http://schemas.microsoft.com/office/drawing/2014/main" id="{24B165E2-B012-4272-BBB2-66D70B29AEDC}"/>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61006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0F25F0BC-3414-4A4E-82FD-7DE1761A554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5136E80E-F44A-4A08-AD5C-C4E6E83A717C}"/>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Freeform: Shape 3">
            <a:extLst>
              <a:ext uri="{FF2B5EF4-FFF2-40B4-BE49-F238E27FC236}">
                <a16:creationId xmlns:a16="http://schemas.microsoft.com/office/drawing/2014/main" id="{C4F02106-B95B-4137-ABA0-DE89F9345654}"/>
              </a:ext>
              <a:ext uri="{C183D7F6-B498-43B3-948B-1728B52AA6E4}">
                <adec:decorative xmlns:adec="http://schemas.microsoft.com/office/drawing/2017/decorative" val="1"/>
              </a:ext>
            </a:extLst>
          </p:cNvPr>
          <p:cNvSpPr/>
          <p:nvPr userDrawn="1"/>
        </p:nvSpPr>
        <p:spPr>
          <a:xfrm rot="10800000">
            <a:off x="3107" y="-6055"/>
            <a:ext cx="12185786" cy="2656696"/>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sp>
        <p:nvSpPr>
          <p:cNvPr id="5" name="Right Triangle 4">
            <a:extLst>
              <a:ext uri="{FF2B5EF4-FFF2-40B4-BE49-F238E27FC236}">
                <a16:creationId xmlns:a16="http://schemas.microsoft.com/office/drawing/2014/main" id="{86F50E1B-B981-4FF3-B7D0-ED31A0707BAE}"/>
              </a:ext>
              <a:ext uri="{C183D7F6-B498-43B3-948B-1728B52AA6E4}">
                <adec:decorative xmlns:adec="http://schemas.microsoft.com/office/drawing/2017/decorative" val="1"/>
              </a:ext>
            </a:extLst>
          </p:cNvPr>
          <p:cNvSpPr/>
          <p:nvPr userDrawn="1"/>
        </p:nvSpPr>
        <p:spPr>
          <a:xfrm rot="13500000">
            <a:off x="-266903" y="3535448"/>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0AE35541-C201-4A8C-8E97-2CF46579AF03}"/>
              </a:ext>
              <a:ext uri="{C183D7F6-B498-43B3-948B-1728B52AA6E4}">
                <adec:decorative xmlns:adec="http://schemas.microsoft.com/office/drawing/2017/decorative" val="1"/>
              </a:ext>
            </a:extLst>
          </p:cNvPr>
          <p:cNvSpPr/>
          <p:nvPr userDrawn="1"/>
        </p:nvSpPr>
        <p:spPr>
          <a:xfrm>
            <a:off x="36273" y="5198354"/>
            <a:ext cx="2602925" cy="1671572"/>
          </a:xfrm>
          <a:custGeom>
            <a:avLst/>
            <a:gdLst>
              <a:gd name="connsiteX0" fmla="*/ 281723 w 2602925"/>
              <a:gd name="connsiteY0" fmla="*/ 0 h 1671572"/>
              <a:gd name="connsiteX1" fmla="*/ 2538665 w 2602925"/>
              <a:gd name="connsiteY1" fmla="*/ 1496001 h 1671572"/>
              <a:gd name="connsiteX2" fmla="*/ 2602925 w 2602925"/>
              <a:gd name="connsiteY2" fmla="*/ 1671572 h 1671572"/>
              <a:gd name="connsiteX3" fmla="*/ 1714953 w 2602925"/>
              <a:gd name="connsiteY3" fmla="*/ 1671572 h 1671572"/>
              <a:gd name="connsiteX4" fmla="*/ 1633707 w 2602925"/>
              <a:gd name="connsiteY4" fmla="*/ 1537837 h 1671572"/>
              <a:gd name="connsiteX5" fmla="*/ 281722 w 2602925"/>
              <a:gd name="connsiteY5" fmla="*/ 818992 h 1671572"/>
              <a:gd name="connsiteX6" fmla="*/ 115019 w 2602925"/>
              <a:gd name="connsiteY6" fmla="*/ 827410 h 1671572"/>
              <a:gd name="connsiteX7" fmla="*/ 0 w 2602925"/>
              <a:gd name="connsiteY7" fmla="*/ 844964 h 1671572"/>
              <a:gd name="connsiteX8" fmla="*/ 0 w 2602925"/>
              <a:gd name="connsiteY8" fmla="*/ 17421 h 1671572"/>
              <a:gd name="connsiteX9" fmla="*/ 31283 w 2602925"/>
              <a:gd name="connsiteY9" fmla="*/ 12646 h 1671572"/>
              <a:gd name="connsiteX10" fmla="*/ 281723 w 2602925"/>
              <a:gd name="connsiteY10" fmla="*/ 0 h 167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2925" h="1671572">
                <a:moveTo>
                  <a:pt x="281723" y="0"/>
                </a:moveTo>
                <a:cubicBezTo>
                  <a:pt x="1296311" y="0"/>
                  <a:pt x="2166821" y="616864"/>
                  <a:pt x="2538665" y="1496001"/>
                </a:cubicBezTo>
                <a:lnTo>
                  <a:pt x="2602925" y="1671572"/>
                </a:lnTo>
                <a:lnTo>
                  <a:pt x="1714953" y="1671572"/>
                </a:lnTo>
                <a:lnTo>
                  <a:pt x="1633707" y="1537837"/>
                </a:lnTo>
                <a:cubicBezTo>
                  <a:pt x="1340706" y="1104138"/>
                  <a:pt x="844514" y="818992"/>
                  <a:pt x="281722" y="818992"/>
                </a:cubicBezTo>
                <a:cubicBezTo>
                  <a:pt x="225443" y="818992"/>
                  <a:pt x="169830" y="821844"/>
                  <a:pt x="115019" y="827410"/>
                </a:cubicBezTo>
                <a:lnTo>
                  <a:pt x="0" y="844964"/>
                </a:lnTo>
                <a:lnTo>
                  <a:pt x="0" y="17421"/>
                </a:lnTo>
                <a:lnTo>
                  <a:pt x="31283" y="12646"/>
                </a:lnTo>
                <a:cubicBezTo>
                  <a:pt x="113626" y="4284"/>
                  <a:pt x="197174" y="0"/>
                  <a:pt x="281723" y="0"/>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7" name="Group 6">
            <a:extLst>
              <a:ext uri="{FF2B5EF4-FFF2-40B4-BE49-F238E27FC236}">
                <a16:creationId xmlns:a16="http://schemas.microsoft.com/office/drawing/2014/main" id="{2D77D8A9-52A9-426B-A7FA-8F0D57A03862}"/>
              </a:ext>
              <a:ext uri="{C183D7F6-B498-43B3-948B-1728B52AA6E4}">
                <adec:decorative xmlns:adec="http://schemas.microsoft.com/office/drawing/2017/decorative" val="1"/>
              </a:ext>
            </a:extLst>
          </p:cNvPr>
          <p:cNvGrpSpPr/>
          <p:nvPr userDrawn="1"/>
        </p:nvGrpSpPr>
        <p:grpSpPr>
          <a:xfrm>
            <a:off x="0" y="0"/>
            <a:ext cx="12214827" cy="6858000"/>
            <a:chOff x="-6214" y="-1"/>
            <a:chExt cx="12214827" cy="6858000"/>
          </a:xfrm>
        </p:grpSpPr>
        <p:cxnSp>
          <p:nvCxnSpPr>
            <p:cNvPr id="8" name="Straight Connector 7">
              <a:extLst>
                <a:ext uri="{FF2B5EF4-FFF2-40B4-BE49-F238E27FC236}">
                  <a16:creationId xmlns:a16="http://schemas.microsoft.com/office/drawing/2014/main" id="{9FBA36D2-108E-4BCE-B00B-7AADE262EBA8}"/>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CCA430-E045-49A4-BBFA-58E62DB70C12}"/>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A8F23F5-C38C-4F4D-AC9D-53EE5C805B3C}"/>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F8BEAE-4D02-4E92-BF07-2B52C1DC6AAC}"/>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ECE1E3-E88F-4BF4-91A1-21CE42A919ED}"/>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3597D0-8C2B-4DF1-A82D-B7AED489FAA9}"/>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8A03C0-2CF4-4311-BFE9-050460F9B2B4}"/>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9DD4F0C-1AB6-4919-A06A-C33148C95772}"/>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9DCDAB-1034-49DC-B20D-5B3AC4DDA949}"/>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3569C8-7E1D-4D32-880E-03A713BC8EC2}"/>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87C248-294D-4430-9163-A18DB7A0E58F}"/>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8BBE7-F812-4E02-8220-479D4B2E9DB2}"/>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A42D07-05F3-4BE3-81BF-B5F84474EF19}"/>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1C5E67-B32B-49DC-BF5E-D25C7CF20873}"/>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B1788E-1754-47A2-853A-6FE39EEB1E03}"/>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682792-A763-4918-B362-26D487DE471E}"/>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52BF25-0CAE-4903-A7E6-8A7768DD1F70}"/>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14A49A-F4B0-444F-8BA5-9DC89AC760A0}"/>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09471A-4DE2-47CD-AED8-27D5B1050BDC}"/>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4C0A412-5D4A-44E9-9738-BD17D84887C4}"/>
                </a:ext>
              </a:extLst>
            </p:cNvPr>
            <p:cNvCxnSpPr>
              <a:cxnSpLocks/>
            </p:cNvCxnSpPr>
            <p:nvPr/>
          </p:nvCxnSpPr>
          <p:spPr>
            <a:xfrm>
              <a:off x="-6214"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F41B69-68CE-41EF-BBED-1CD4FF7A9F0B}"/>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B5DECC-07DB-431C-88EC-3AEE965EC130}"/>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CE55D3-190F-47D1-98A6-D7281E51E020}"/>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0324378-6046-45CC-A273-AE16EFF671D7}"/>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90AD03-D044-4A15-879F-BC87B702ABED}"/>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9B3C48A-196D-4BE2-A7CD-848178CCFCAD}"/>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5DF92-38A4-42C0-8492-7C34DBFEF333}"/>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C093942-8F5E-4520-8571-946A6E5CEBA3}"/>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48E900-15FD-4793-A783-15BD86852618}"/>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Title 1">
            <a:extLst>
              <a:ext uri="{FF2B5EF4-FFF2-40B4-BE49-F238E27FC236}">
                <a16:creationId xmlns:a16="http://schemas.microsoft.com/office/drawing/2014/main" id="{5DF337DA-C179-4649-9021-51ECBB849B65}"/>
              </a:ext>
            </a:extLst>
          </p:cNvPr>
          <p:cNvSpPr>
            <a:spLocks noGrp="1"/>
          </p:cNvSpPr>
          <p:nvPr>
            <p:ph type="title"/>
          </p:nvPr>
        </p:nvSpPr>
        <p:spPr>
          <a:xfrm>
            <a:off x="457200" y="3520914"/>
            <a:ext cx="5552414" cy="2727486"/>
          </a:xfrm>
          <a:prstGeom prst="rect">
            <a:avLst/>
          </a:prstGeom>
        </p:spPr>
        <p:txBody>
          <a:bodyPr anchor="t">
            <a:normAutofit/>
          </a:bodyPr>
          <a:lstStyle>
            <a:lvl1pPr>
              <a:defRPr>
                <a:solidFill>
                  <a:schemeClr val="tx2"/>
                </a:solidFill>
              </a:defRPr>
            </a:lvl1pPr>
          </a:lstStyle>
          <a:p>
            <a:pPr>
              <a:lnSpc>
                <a:spcPct val="110000"/>
              </a:lnSpc>
            </a:pPr>
            <a:r>
              <a:rPr lang="en-US">
                <a:solidFill>
                  <a:schemeClr val="tx2"/>
                </a:solidFill>
                <a:cs typeface="Posterama" panose="020B0504020200020000" pitchFamily="34" charset="0"/>
              </a:rPr>
              <a:t>Click to edit Master title style</a:t>
            </a:r>
            <a:endParaRPr lang="en-US" dirty="0">
              <a:solidFill>
                <a:schemeClr val="tx2"/>
              </a:solidFill>
              <a:cs typeface="Posterama" panose="020B0504020200020000" pitchFamily="34" charset="0"/>
            </a:endParaRPr>
          </a:p>
        </p:txBody>
      </p:sp>
      <p:sp>
        <p:nvSpPr>
          <p:cNvPr id="50" name="Picture Placeholder 44">
            <a:extLst>
              <a:ext uri="{FF2B5EF4-FFF2-40B4-BE49-F238E27FC236}">
                <a16:creationId xmlns:a16="http://schemas.microsoft.com/office/drawing/2014/main" id="{CDAEDC08-93B5-4CC2-A77F-91F47AD1D735}"/>
              </a:ext>
            </a:extLst>
          </p:cNvPr>
          <p:cNvSpPr>
            <a:spLocks noGrp="1"/>
          </p:cNvSpPr>
          <p:nvPr>
            <p:ph type="pic" sz="quarter" idx="13" hasCustomPrompt="1"/>
          </p:nvPr>
        </p:nvSpPr>
        <p:spPr>
          <a:xfrm>
            <a:off x="190500" y="195263"/>
            <a:ext cx="5837238" cy="2960687"/>
          </a:xfrm>
          <a:prstGeom prst="rect">
            <a:avLst/>
          </a:prstGeom>
        </p:spPr>
        <p:txBody>
          <a:bodyPr/>
          <a:lstStyle>
            <a:lvl1pPr marL="0" indent="0" algn="ctr">
              <a:buNone/>
              <a:defRPr>
                <a:solidFill>
                  <a:schemeClr val="tx2"/>
                </a:solidFill>
              </a:defRPr>
            </a:lvl1pPr>
          </a:lstStyle>
          <a:p>
            <a:r>
              <a:rPr lang="en-US" dirty="0"/>
              <a:t>Insert photo here</a:t>
            </a:r>
          </a:p>
        </p:txBody>
      </p:sp>
      <p:sp>
        <p:nvSpPr>
          <p:cNvPr id="51" name="Picture Placeholder 48">
            <a:extLst>
              <a:ext uri="{FF2B5EF4-FFF2-40B4-BE49-F238E27FC236}">
                <a16:creationId xmlns:a16="http://schemas.microsoft.com/office/drawing/2014/main" id="{C34DF4FD-6356-4CA5-9E6F-749666E2D43A}"/>
              </a:ext>
            </a:extLst>
          </p:cNvPr>
          <p:cNvSpPr>
            <a:spLocks noGrp="1"/>
          </p:cNvSpPr>
          <p:nvPr>
            <p:ph type="pic" sz="quarter" idx="14" hasCustomPrompt="1"/>
          </p:nvPr>
        </p:nvSpPr>
        <p:spPr>
          <a:xfrm>
            <a:off x="6164265" y="184840"/>
            <a:ext cx="5841996" cy="2987199"/>
          </a:xfrm>
          <a:prstGeom prst="rect">
            <a:avLst/>
          </a:prstGeom>
        </p:spPr>
        <p:txBody>
          <a:bodyPr/>
          <a:lstStyle>
            <a:lvl1pPr marL="0" indent="0" algn="ctr">
              <a:buNone/>
              <a:defRPr>
                <a:solidFill>
                  <a:schemeClr val="tx2"/>
                </a:solidFill>
              </a:defRPr>
            </a:lvl1pPr>
          </a:lstStyle>
          <a:p>
            <a:r>
              <a:rPr lang="en-US" dirty="0"/>
              <a:t>Insert photo here</a:t>
            </a:r>
          </a:p>
        </p:txBody>
      </p:sp>
      <p:sp>
        <p:nvSpPr>
          <p:cNvPr id="39" name="Content Placeholder 38">
            <a:extLst>
              <a:ext uri="{FF2B5EF4-FFF2-40B4-BE49-F238E27FC236}">
                <a16:creationId xmlns:a16="http://schemas.microsoft.com/office/drawing/2014/main" id="{9C696AEE-49AB-4D07-90D6-AD1902517231}"/>
              </a:ext>
            </a:extLst>
          </p:cNvPr>
          <p:cNvSpPr>
            <a:spLocks noGrp="1"/>
          </p:cNvSpPr>
          <p:nvPr>
            <p:ph sz="quarter" idx="15" hasCustomPrompt="1"/>
          </p:nvPr>
        </p:nvSpPr>
        <p:spPr>
          <a:xfrm>
            <a:off x="6189663" y="3525611"/>
            <a:ext cx="5816600" cy="2720975"/>
          </a:xfrm>
          <a:prstGeom prst="rect">
            <a:avLst/>
          </a:prstGeom>
        </p:spPr>
        <p:txBody>
          <a:bodyPr/>
          <a:lstStyle>
            <a:lvl1pPr marL="0" indent="0">
              <a:buNone/>
              <a:defRPr sz="2400">
                <a:solidFill>
                  <a:schemeClr val="tx2"/>
                </a:solidFill>
              </a:defRPr>
            </a:lvl1pPr>
            <a:lvl2pPr marL="0" indent="0">
              <a:buNone/>
              <a:defRPr sz="2400">
                <a:solidFill>
                  <a:schemeClr val="tx2"/>
                </a:solidFill>
              </a:defRPr>
            </a:lvl2pPr>
            <a:lvl3pPr marL="0" indent="0">
              <a:buNone/>
              <a:defRPr sz="2400">
                <a:solidFill>
                  <a:schemeClr val="tx2"/>
                </a:solidFill>
              </a:defRPr>
            </a:lvl3pPr>
            <a:lvl4pPr marL="0" indent="0">
              <a:buNone/>
              <a:defRPr sz="2400">
                <a:solidFill>
                  <a:schemeClr val="tx2"/>
                </a:solidFill>
              </a:defRPr>
            </a:lvl4pPr>
            <a:lvl5pPr marL="0" indent="0">
              <a:buNone/>
              <a:defRPr sz="2400">
                <a:solidFill>
                  <a:schemeClr val="tx2"/>
                </a:solidFill>
              </a:defRPr>
            </a:lvl5pPr>
          </a:lstStyle>
          <a:p>
            <a:pPr lvl="0"/>
            <a:r>
              <a:rPr lang="en-US" dirty="0"/>
              <a:t>Click to add text</a:t>
            </a:r>
          </a:p>
        </p:txBody>
      </p:sp>
      <p:sp>
        <p:nvSpPr>
          <p:cNvPr id="52" name="Date Placeholder 3">
            <a:extLst>
              <a:ext uri="{FF2B5EF4-FFF2-40B4-BE49-F238E27FC236}">
                <a16:creationId xmlns:a16="http://schemas.microsoft.com/office/drawing/2014/main" id="{CEABCB88-BA9F-47D3-A787-DF88895F2557}"/>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53" name="Footer Placeholder 4">
            <a:extLst>
              <a:ext uri="{FF2B5EF4-FFF2-40B4-BE49-F238E27FC236}">
                <a16:creationId xmlns:a16="http://schemas.microsoft.com/office/drawing/2014/main" id="{6244155B-5D28-4D19-90C2-1FBB57AA8E80}"/>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54" name="Slide Number Placeholder 5">
            <a:extLst>
              <a:ext uri="{FF2B5EF4-FFF2-40B4-BE49-F238E27FC236}">
                <a16:creationId xmlns:a16="http://schemas.microsoft.com/office/drawing/2014/main" id="{E2F1D5A7-A160-4678-8595-C5E217295F85}"/>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738827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88878880-76F2-45B5-916B-36E7EE2B1CFF}"/>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1B75C3C8-6E32-4269-9316-DC942E00A4E2}"/>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247C2144-3704-461F-AEA4-5AD7F2A4BA9E}"/>
              </a:ext>
              <a:ext uri="{C183D7F6-B498-43B3-948B-1728B52AA6E4}">
                <adec:decorative xmlns:adec="http://schemas.microsoft.com/office/drawing/2017/decorative" val="1"/>
              </a:ext>
            </a:extLst>
          </p:cNvPr>
          <p:cNvSpPr/>
          <p:nvPr userDrawn="1"/>
        </p:nvSpPr>
        <p:spPr>
          <a:xfrm rot="13500000">
            <a:off x="-284145" y="1559143"/>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Document 4">
            <a:extLst>
              <a:ext uri="{FF2B5EF4-FFF2-40B4-BE49-F238E27FC236}">
                <a16:creationId xmlns:a16="http://schemas.microsoft.com/office/drawing/2014/main" id="{5C2F4A0D-E022-45C1-A4F2-BDD40ECBB273}"/>
              </a:ext>
              <a:ext uri="{C183D7F6-B498-43B3-948B-1728B52AA6E4}">
                <adec:decorative xmlns:adec="http://schemas.microsoft.com/office/drawing/2017/decorative" val="1"/>
              </a:ext>
            </a:extLst>
          </p:cNvPr>
          <p:cNvSpPr/>
          <p:nvPr userDrawn="1"/>
        </p:nvSpPr>
        <p:spPr>
          <a:xfrm rot="5400000">
            <a:off x="7455724" y="2105114"/>
            <a:ext cx="6858000" cy="2647778"/>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6" name="Group 5">
            <a:extLst>
              <a:ext uri="{FF2B5EF4-FFF2-40B4-BE49-F238E27FC236}">
                <a16:creationId xmlns:a16="http://schemas.microsoft.com/office/drawing/2014/main" id="{3B95DAD1-C9F8-42EA-938C-AD799D0D1D1F}"/>
              </a:ext>
              <a:ext uri="{C183D7F6-B498-43B3-948B-1728B52AA6E4}">
                <adec:decorative xmlns:adec="http://schemas.microsoft.com/office/drawing/2017/decorative" val="1"/>
              </a:ext>
            </a:extLst>
          </p:cNvPr>
          <p:cNvGrpSpPr/>
          <p:nvPr userDrawn="1"/>
        </p:nvGrpSpPr>
        <p:grpSpPr>
          <a:xfrm>
            <a:off x="0" y="0"/>
            <a:ext cx="12214827" cy="6858000"/>
            <a:chOff x="-6214" y="-1"/>
            <a:chExt cx="12214827" cy="6858000"/>
          </a:xfrm>
        </p:grpSpPr>
        <p:cxnSp>
          <p:nvCxnSpPr>
            <p:cNvPr id="7" name="Straight Connector 6">
              <a:extLst>
                <a:ext uri="{FF2B5EF4-FFF2-40B4-BE49-F238E27FC236}">
                  <a16:creationId xmlns:a16="http://schemas.microsoft.com/office/drawing/2014/main" id="{CE106CB0-0456-42D2-9064-D8307EE2EE64}"/>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6564272-B469-4B76-89B3-EAE1C5EA5577}"/>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812937-53FC-4F40-9E1F-62BD5DC5C8EA}"/>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C30D30-0592-4A8D-9BFB-E39327DEB08D}"/>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EF5218-294E-41E0-B835-6CD21C0AB503}"/>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EAD817-B289-4780-AF71-3A814DA15175}"/>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5FE1B7-342F-44E3-9A5F-4320F4B56F12}"/>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F304BD3-68AC-49BC-8B74-71637404CEEC}"/>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59D2C-72C4-411A-BD82-8368DDC03513}"/>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22EA31-AED9-4314-8509-4087F82F1112}"/>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4E3D353-A425-4930-AC93-9A9F93EC07EF}"/>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5827C0-9081-4304-98D0-28375902854E}"/>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BC916B-3AAC-4825-8D0F-923D60C0DA4E}"/>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085D6A-11B7-416E-9A80-085550712976}"/>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619986-89C6-4164-BD69-5117CB5E3D0D}"/>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63A74F-F1A7-4546-BCB1-3C49033B344A}"/>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8BEE97-AC71-4466-82E9-05302D19D2B2}"/>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FB7EA87-48DE-40EC-97C4-1119D6E0BCFB}"/>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709E735-55F1-46BE-964B-17589798C459}"/>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E224F2-AB69-40F3-83FC-5A1C2985F114}"/>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841DFB-48FF-4E4C-BD80-FAEDD9869CA5}"/>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3F2079C-0840-41A3-B649-BFA2657D7FCC}"/>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4F5B96-0C46-4542-959C-A0AB18C7DAE4}"/>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E7EDBA-8F85-4F7A-A17D-6B49A51D412C}"/>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3D3094-2C9C-4299-9065-669FFD8F5DD2}"/>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E307EDA-19A4-4312-920D-EC02D2A70CBD}"/>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953220-FAE3-4A55-B3C5-632C82C456AA}"/>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2B2B007-553A-4A33-B077-9CA9D0313326}"/>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213DEB-4CFC-46B3-8DB4-77581E46552F}"/>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Title 1">
            <a:extLst>
              <a:ext uri="{FF2B5EF4-FFF2-40B4-BE49-F238E27FC236}">
                <a16:creationId xmlns:a16="http://schemas.microsoft.com/office/drawing/2014/main" id="{EBBBF2BB-36BE-45E7-A35B-260E76E7D477}"/>
              </a:ext>
            </a:extLst>
          </p:cNvPr>
          <p:cNvSpPr>
            <a:spLocks noGrp="1"/>
          </p:cNvSpPr>
          <p:nvPr>
            <p:ph type="title"/>
          </p:nvPr>
        </p:nvSpPr>
        <p:spPr>
          <a:xfrm>
            <a:off x="457200" y="725467"/>
            <a:ext cx="5410197" cy="1982171"/>
          </a:xfrm>
          <a:prstGeom prst="rect">
            <a:avLst/>
          </a:prstGeom>
        </p:spPr>
        <p:txBody>
          <a:bodyPr>
            <a:normAutofit/>
          </a:bodyPr>
          <a:lstStyle/>
          <a:p>
            <a:pPr>
              <a:lnSpc>
                <a:spcPct val="110000"/>
              </a:lnSpc>
            </a:pPr>
            <a:r>
              <a:rPr lang="en-US">
                <a:solidFill>
                  <a:srgbClr val="FFFFFF"/>
                </a:solidFill>
                <a:cs typeface="Posterama" panose="020B0504020200020000" pitchFamily="34" charset="0"/>
              </a:rPr>
              <a:t>Click to edit Master title style</a:t>
            </a:r>
            <a:endParaRPr lang="en-US" dirty="0">
              <a:solidFill>
                <a:srgbClr val="FFFFFF"/>
              </a:solidFill>
              <a:cs typeface="Posterama" panose="020B0504020200020000" pitchFamily="34" charset="0"/>
            </a:endParaRPr>
          </a:p>
        </p:txBody>
      </p:sp>
      <p:sp>
        <p:nvSpPr>
          <p:cNvPr id="42" name="Content Placeholder 38">
            <a:extLst>
              <a:ext uri="{FF2B5EF4-FFF2-40B4-BE49-F238E27FC236}">
                <a16:creationId xmlns:a16="http://schemas.microsoft.com/office/drawing/2014/main" id="{03257FF4-6F58-4A1E-866D-198569F9174B}"/>
              </a:ext>
            </a:extLst>
          </p:cNvPr>
          <p:cNvSpPr>
            <a:spLocks noGrp="1"/>
          </p:cNvSpPr>
          <p:nvPr>
            <p:ph sz="quarter" idx="15" hasCustomPrompt="1"/>
          </p:nvPr>
        </p:nvSpPr>
        <p:spPr>
          <a:xfrm>
            <a:off x="453104" y="2957665"/>
            <a:ext cx="5543524" cy="3358733"/>
          </a:xfrm>
          <a:prstGeom prst="rect">
            <a:avLst/>
          </a:prstGeom>
        </p:spPr>
        <p:txBody>
          <a:bodyPr/>
          <a:lstStyle>
            <a:lvl1pPr marL="0" indent="0">
              <a:lnSpc>
                <a:spcPct val="120000"/>
              </a:lnSpc>
              <a:buNone/>
              <a:defRPr sz="1800">
                <a:solidFill>
                  <a:schemeClr val="bg1"/>
                </a:solidFill>
              </a:defRPr>
            </a:lvl1pPr>
            <a:lvl2pPr marL="0" indent="0">
              <a:buNone/>
              <a:defRPr sz="2400">
                <a:solidFill>
                  <a:schemeClr val="tx2"/>
                </a:solidFill>
              </a:defRPr>
            </a:lvl2pPr>
            <a:lvl3pPr marL="0" indent="0">
              <a:buNone/>
              <a:defRPr sz="2400">
                <a:solidFill>
                  <a:schemeClr val="tx2"/>
                </a:solidFill>
              </a:defRPr>
            </a:lvl3pPr>
            <a:lvl4pPr marL="0" indent="0">
              <a:buNone/>
              <a:defRPr sz="2400">
                <a:solidFill>
                  <a:schemeClr val="tx2"/>
                </a:solidFill>
              </a:defRPr>
            </a:lvl4pPr>
            <a:lvl5pPr marL="0" indent="0">
              <a:buNone/>
              <a:defRPr sz="2400">
                <a:solidFill>
                  <a:schemeClr val="tx2"/>
                </a:solidFill>
              </a:defRPr>
            </a:lvl5pPr>
          </a:lstStyle>
          <a:p>
            <a:pPr lvl="0"/>
            <a:r>
              <a:rPr lang="en-US" dirty="0"/>
              <a:t>Click to add text</a:t>
            </a:r>
          </a:p>
        </p:txBody>
      </p:sp>
      <p:sp>
        <p:nvSpPr>
          <p:cNvPr id="44" name="Picture Placeholder 42">
            <a:extLst>
              <a:ext uri="{FF2B5EF4-FFF2-40B4-BE49-F238E27FC236}">
                <a16:creationId xmlns:a16="http://schemas.microsoft.com/office/drawing/2014/main" id="{32195099-4E20-48F3-8272-F12592AD44FC}"/>
              </a:ext>
            </a:extLst>
          </p:cNvPr>
          <p:cNvSpPr>
            <a:spLocks noGrp="1"/>
          </p:cNvSpPr>
          <p:nvPr>
            <p:ph type="pic" sz="quarter" idx="13" hasCustomPrompt="1"/>
          </p:nvPr>
        </p:nvSpPr>
        <p:spPr>
          <a:xfrm>
            <a:off x="6619875" y="725487"/>
            <a:ext cx="5388490" cy="5519467"/>
          </a:xfrm>
          <a:prstGeom prst="rect">
            <a:avLst/>
          </a:prstGeom>
        </p:spPr>
        <p:txBody>
          <a:bodyPr/>
          <a:lstStyle>
            <a:lvl1pPr marL="0" indent="0" algn="ctr">
              <a:buNone/>
              <a:defRPr/>
            </a:lvl1pPr>
          </a:lstStyle>
          <a:p>
            <a:r>
              <a:rPr lang="en-US" dirty="0"/>
              <a:t>Insert photo here</a:t>
            </a:r>
          </a:p>
        </p:txBody>
      </p:sp>
      <p:sp>
        <p:nvSpPr>
          <p:cNvPr id="39" name="Date Placeholder 3">
            <a:extLst>
              <a:ext uri="{FF2B5EF4-FFF2-40B4-BE49-F238E27FC236}">
                <a16:creationId xmlns:a16="http://schemas.microsoft.com/office/drawing/2014/main" id="{CFCED92E-6EA8-410D-90AD-DF0B229BF33D}"/>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40" name="Footer Placeholder 4">
            <a:extLst>
              <a:ext uri="{FF2B5EF4-FFF2-40B4-BE49-F238E27FC236}">
                <a16:creationId xmlns:a16="http://schemas.microsoft.com/office/drawing/2014/main" id="{FC6D7D3E-FCD8-42CA-A1BB-9112B5530576}"/>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41" name="Slide Number Placeholder 5">
            <a:extLst>
              <a:ext uri="{FF2B5EF4-FFF2-40B4-BE49-F238E27FC236}">
                <a16:creationId xmlns:a16="http://schemas.microsoft.com/office/drawing/2014/main" id="{A49CA3E6-DD23-4395-AE34-560EA1122353}"/>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94811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0B54C968-9162-4E94-9F00-9921A43337D8}"/>
              </a:ext>
            </a:extLst>
          </p:cNvPr>
          <p:cNvSpPr>
            <a:spLocks noGrp="1"/>
          </p:cNvSpPr>
          <p:nvPr>
            <p:ph type="ctrTitle"/>
          </p:nvPr>
        </p:nvSpPr>
        <p:spPr>
          <a:xfrm>
            <a:off x="-9890" y="1"/>
            <a:ext cx="6168182" cy="6858000"/>
          </a:xfrm>
          <a:custGeom>
            <a:avLst/>
            <a:gdLst>
              <a:gd name="connsiteX0" fmla="*/ 0 w 5115291"/>
              <a:gd name="connsiteY0" fmla="*/ 0 h 6857989"/>
              <a:gd name="connsiteX1" fmla="*/ 5115291 w 5115291"/>
              <a:gd name="connsiteY1" fmla="*/ 0 h 6857989"/>
              <a:gd name="connsiteX2" fmla="*/ 5115291 w 5115291"/>
              <a:gd name="connsiteY2" fmla="*/ 6857989 h 6857989"/>
              <a:gd name="connsiteX3" fmla="*/ 0 w 5115291"/>
              <a:gd name="connsiteY3" fmla="*/ 6857989 h 6857989"/>
              <a:gd name="connsiteX4" fmla="*/ 0 w 5115291"/>
              <a:gd name="connsiteY4" fmla="*/ 0 h 6857989"/>
              <a:gd name="connsiteX0" fmla="*/ 0 w 5115291"/>
              <a:gd name="connsiteY0" fmla="*/ 8467 h 6866456"/>
              <a:gd name="connsiteX1" fmla="*/ 5022158 w 5115291"/>
              <a:gd name="connsiteY1" fmla="*/ 0 h 6866456"/>
              <a:gd name="connsiteX2" fmla="*/ 5115291 w 5115291"/>
              <a:gd name="connsiteY2" fmla="*/ 6866456 h 6866456"/>
              <a:gd name="connsiteX3" fmla="*/ 0 w 5115291"/>
              <a:gd name="connsiteY3" fmla="*/ 6866456 h 6866456"/>
              <a:gd name="connsiteX4" fmla="*/ 0 w 5115291"/>
              <a:gd name="connsiteY4" fmla="*/ 8467 h 6866456"/>
              <a:gd name="connsiteX0" fmla="*/ 0 w 5115291"/>
              <a:gd name="connsiteY0" fmla="*/ 0 h 6857989"/>
              <a:gd name="connsiteX1" fmla="*/ 5013692 w 5115291"/>
              <a:gd name="connsiteY1" fmla="*/ 0 h 6857989"/>
              <a:gd name="connsiteX2" fmla="*/ 5115291 w 5115291"/>
              <a:gd name="connsiteY2" fmla="*/ 6857989 h 6857989"/>
              <a:gd name="connsiteX3" fmla="*/ 0 w 5115291"/>
              <a:gd name="connsiteY3" fmla="*/ 6857989 h 6857989"/>
              <a:gd name="connsiteX4" fmla="*/ 0 w 5115291"/>
              <a:gd name="connsiteY4" fmla="*/ 0 h 6857989"/>
              <a:gd name="connsiteX0" fmla="*/ 0 w 5691024"/>
              <a:gd name="connsiteY0" fmla="*/ 0 h 6857989"/>
              <a:gd name="connsiteX1" fmla="*/ 5013692 w 5691024"/>
              <a:gd name="connsiteY1" fmla="*/ 0 h 6857989"/>
              <a:gd name="connsiteX2" fmla="*/ 5691024 w 5691024"/>
              <a:gd name="connsiteY2" fmla="*/ 3098800 h 6857989"/>
              <a:gd name="connsiteX3" fmla="*/ 5115291 w 5691024"/>
              <a:gd name="connsiteY3" fmla="*/ 6857989 h 6857989"/>
              <a:gd name="connsiteX4" fmla="*/ 0 w 5691024"/>
              <a:gd name="connsiteY4" fmla="*/ 6857989 h 6857989"/>
              <a:gd name="connsiteX5" fmla="*/ 0 w 5691024"/>
              <a:gd name="connsiteY5"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75182"/>
              <a:gd name="connsiteY0" fmla="*/ 0 h 6857989"/>
              <a:gd name="connsiteX1" fmla="*/ 5013692 w 6175182"/>
              <a:gd name="connsiteY1" fmla="*/ 0 h 6857989"/>
              <a:gd name="connsiteX2" fmla="*/ 5691024 w 6175182"/>
              <a:gd name="connsiteY2" fmla="*/ 3098800 h 6857989"/>
              <a:gd name="connsiteX3" fmla="*/ 6131290 w 6175182"/>
              <a:gd name="connsiteY3" fmla="*/ 5672667 h 6857989"/>
              <a:gd name="connsiteX4" fmla="*/ 5115291 w 6175182"/>
              <a:gd name="connsiteY4" fmla="*/ 6857989 h 6857989"/>
              <a:gd name="connsiteX5" fmla="*/ 0 w 6175182"/>
              <a:gd name="connsiteY5" fmla="*/ 6857989 h 6857989"/>
              <a:gd name="connsiteX6" fmla="*/ 0 w 6175182"/>
              <a:gd name="connsiteY6" fmla="*/ 0 h 6857989"/>
              <a:gd name="connsiteX0" fmla="*/ 0 w 6175182"/>
              <a:gd name="connsiteY0" fmla="*/ 0 h 6857989"/>
              <a:gd name="connsiteX1" fmla="*/ 5013692 w 6175182"/>
              <a:gd name="connsiteY1" fmla="*/ 0 h 6857989"/>
              <a:gd name="connsiteX2" fmla="*/ 5691024 w 6175182"/>
              <a:gd name="connsiteY2" fmla="*/ 3098800 h 6857989"/>
              <a:gd name="connsiteX3" fmla="*/ 6131290 w 6175182"/>
              <a:gd name="connsiteY3" fmla="*/ 5672667 h 6857989"/>
              <a:gd name="connsiteX4" fmla="*/ 5115291 w 6175182"/>
              <a:gd name="connsiteY4" fmla="*/ 6857989 h 6857989"/>
              <a:gd name="connsiteX5" fmla="*/ 0 w 6175182"/>
              <a:gd name="connsiteY5" fmla="*/ 6857989 h 6857989"/>
              <a:gd name="connsiteX6" fmla="*/ 0 w 6175182"/>
              <a:gd name="connsiteY6" fmla="*/ 0 h 6857989"/>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68182"/>
              <a:gd name="connsiteY0" fmla="*/ 0 h 6866456"/>
              <a:gd name="connsiteX1" fmla="*/ 5013692 w 6168182"/>
              <a:gd name="connsiteY1" fmla="*/ 0 h 6866456"/>
              <a:gd name="connsiteX2" fmla="*/ 5691024 w 6168182"/>
              <a:gd name="connsiteY2" fmla="*/ 3098800 h 6866456"/>
              <a:gd name="connsiteX3" fmla="*/ 6131290 w 6168182"/>
              <a:gd name="connsiteY3" fmla="*/ 5672667 h 6866456"/>
              <a:gd name="connsiteX4" fmla="*/ 5843424 w 6168182"/>
              <a:gd name="connsiteY4" fmla="*/ 6866456 h 6866456"/>
              <a:gd name="connsiteX5" fmla="*/ 0 w 6168182"/>
              <a:gd name="connsiteY5" fmla="*/ 6857989 h 6866456"/>
              <a:gd name="connsiteX6" fmla="*/ 0 w 6168182"/>
              <a:gd name="connsiteY6" fmla="*/ 0 h 686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8182" h="6866456">
                <a:moveTo>
                  <a:pt x="0" y="0"/>
                </a:moveTo>
                <a:lnTo>
                  <a:pt x="5013692" y="0"/>
                </a:lnTo>
                <a:cubicBezTo>
                  <a:pt x="5041915" y="2113844"/>
                  <a:pt x="5392928" y="2241197"/>
                  <a:pt x="5691024" y="3098800"/>
                </a:cubicBezTo>
                <a:cubicBezTo>
                  <a:pt x="6145754" y="4111625"/>
                  <a:pt x="6230068" y="5012267"/>
                  <a:pt x="6131290" y="5672667"/>
                </a:cubicBezTo>
                <a:cubicBezTo>
                  <a:pt x="6035335" y="6070597"/>
                  <a:pt x="5973246" y="6468526"/>
                  <a:pt x="5843424" y="6866456"/>
                </a:cubicBezTo>
                <a:lnTo>
                  <a:pt x="0" y="6857989"/>
                </a:lnTo>
                <a:lnTo>
                  <a:pt x="0" y="0"/>
                </a:lnTo>
                <a:close/>
              </a:path>
            </a:pathLst>
          </a:custGeom>
          <a:solidFill>
            <a:schemeClr val="accent5"/>
          </a:solidFill>
          <a:ln>
            <a:noFill/>
          </a:ln>
        </p:spPr>
        <p:txBody>
          <a:bodyPr lIns="640080" tIns="777240"/>
          <a:lstStyle/>
          <a:p>
            <a:pPr algn="l"/>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45" name="Picture Placeholder 44">
            <a:extLst>
              <a:ext uri="{FF2B5EF4-FFF2-40B4-BE49-F238E27FC236}">
                <a16:creationId xmlns:a16="http://schemas.microsoft.com/office/drawing/2014/main" id="{BA990E7A-F299-4210-97ED-B2240FAF8D7D}"/>
              </a:ext>
            </a:extLst>
          </p:cNvPr>
          <p:cNvSpPr>
            <a:spLocks noGrp="1"/>
          </p:cNvSpPr>
          <p:nvPr>
            <p:ph type="pic" sz="quarter" idx="10" hasCustomPrompt="1"/>
          </p:nvPr>
        </p:nvSpPr>
        <p:spPr>
          <a:xfrm>
            <a:off x="4657725" y="0"/>
            <a:ext cx="7534275" cy="6857999"/>
          </a:xfrm>
          <a:custGeom>
            <a:avLst/>
            <a:gdLst>
              <a:gd name="connsiteX0" fmla="*/ 0 w 7432675"/>
              <a:gd name="connsiteY0" fmla="*/ 6856431 h 6857999"/>
              <a:gd name="connsiteX1" fmla="*/ 1083393 w 7432675"/>
              <a:gd name="connsiteY1" fmla="*/ 6857999 h 6857999"/>
              <a:gd name="connsiteX2" fmla="*/ 0 w 7432675"/>
              <a:gd name="connsiteY2" fmla="*/ 6857999 h 6857999"/>
              <a:gd name="connsiteX3" fmla="*/ 254367 w 7432675"/>
              <a:gd name="connsiteY3" fmla="*/ 0 h 6857999"/>
              <a:gd name="connsiteX4" fmla="*/ 7432675 w 7432675"/>
              <a:gd name="connsiteY4" fmla="*/ 0 h 6857999"/>
              <a:gd name="connsiteX5" fmla="*/ 7432675 w 7432675"/>
              <a:gd name="connsiteY5" fmla="*/ 6857999 h 6857999"/>
              <a:gd name="connsiteX6" fmla="*/ 1084100 w 7432675"/>
              <a:gd name="connsiteY6" fmla="*/ 6857999 h 6857999"/>
              <a:gd name="connsiteX7" fmla="*/ 1170353 w 7432675"/>
              <a:gd name="connsiteY7" fmla="*/ 6559920 h 6857999"/>
              <a:gd name="connsiteX8" fmla="*/ 1371965 w 7432675"/>
              <a:gd name="connsiteY8" fmla="*/ 5665681 h 6857999"/>
              <a:gd name="connsiteX9" fmla="*/ 931699 w 7432675"/>
              <a:gd name="connsiteY9" fmla="*/ 3094984 h 6857999"/>
              <a:gd name="connsiteX10" fmla="*/ 254367 w 7432675"/>
              <a:gd name="connsiteY1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2675" h="6857999">
                <a:moveTo>
                  <a:pt x="0" y="6856431"/>
                </a:moveTo>
                <a:lnTo>
                  <a:pt x="1083393" y="6857999"/>
                </a:lnTo>
                <a:lnTo>
                  <a:pt x="0" y="6857999"/>
                </a:lnTo>
                <a:close/>
                <a:moveTo>
                  <a:pt x="254367" y="0"/>
                </a:moveTo>
                <a:lnTo>
                  <a:pt x="7432675" y="0"/>
                </a:lnTo>
                <a:lnTo>
                  <a:pt x="7432675" y="6857999"/>
                </a:lnTo>
                <a:lnTo>
                  <a:pt x="1084100" y="6857999"/>
                </a:lnTo>
                <a:lnTo>
                  <a:pt x="1170353" y="6559920"/>
                </a:lnTo>
                <a:cubicBezTo>
                  <a:pt x="1247083" y="6261841"/>
                  <a:pt x="1299999" y="5963761"/>
                  <a:pt x="1371965" y="5665681"/>
                </a:cubicBezTo>
                <a:cubicBezTo>
                  <a:pt x="1470743" y="5006095"/>
                  <a:pt x="1386429" y="4106562"/>
                  <a:pt x="931699" y="3094984"/>
                </a:cubicBezTo>
                <a:cubicBezTo>
                  <a:pt x="633604" y="2238437"/>
                  <a:pt x="282590" y="2111241"/>
                  <a:pt x="254367" y="0"/>
                </a:cubicBezTo>
                <a:close/>
              </a:path>
            </a:pathLst>
          </a:custGeom>
        </p:spPr>
        <p:txBody>
          <a:bodyPr wrap="square">
            <a:noAutofit/>
          </a:bodyPr>
          <a:lstStyle>
            <a:lvl1pPr marL="0" indent="0" algn="ctr">
              <a:buNone/>
              <a:defRPr>
                <a:solidFill>
                  <a:schemeClr val="tx1"/>
                </a:solidFill>
              </a:defRPr>
            </a:lvl1pPr>
          </a:lstStyle>
          <a:p>
            <a:r>
              <a:rPr lang="en-US" dirty="0"/>
              <a:t>Insert photo here</a:t>
            </a:r>
          </a:p>
        </p:txBody>
      </p:sp>
      <p:sp>
        <p:nvSpPr>
          <p:cNvPr id="36" name="Subtitle 2">
            <a:extLst>
              <a:ext uri="{FF2B5EF4-FFF2-40B4-BE49-F238E27FC236}">
                <a16:creationId xmlns:a16="http://schemas.microsoft.com/office/drawing/2014/main" id="{74108930-733F-4442-A067-3D79F6C096BE}"/>
              </a:ext>
            </a:extLst>
          </p:cNvPr>
          <p:cNvSpPr>
            <a:spLocks noGrp="1"/>
          </p:cNvSpPr>
          <p:nvPr>
            <p:ph type="subTitle" idx="1" hasCustomPrompt="1"/>
          </p:nvPr>
        </p:nvSpPr>
        <p:spPr>
          <a:xfrm>
            <a:off x="537410" y="4072044"/>
            <a:ext cx="4567990" cy="1495379"/>
          </a:xfrm>
          <a:prstGeom prst="rect">
            <a:avLst/>
          </a:prstGeom>
        </p:spPr>
        <p:txBody>
          <a:bodyPr/>
          <a:lstStyle>
            <a:lvl1pPr marL="0" indent="0">
              <a:lnSpc>
                <a:spcPct val="100000"/>
              </a:lnSpc>
              <a:buNone/>
              <a:defRPr/>
            </a:lvl1pPr>
          </a:lstStyle>
          <a:p>
            <a:pPr algn="l">
              <a:lnSpc>
                <a:spcPct val="110000"/>
              </a:lnSpc>
              <a:tabLst>
                <a:tab pos="4686300" algn="l"/>
              </a:tabLst>
            </a:pPr>
            <a:r>
              <a:rPr lang="en-US" sz="2200" dirty="0">
                <a:solidFill>
                  <a:srgbClr val="FFFFFF"/>
                </a:solidFill>
                <a:effectLst>
                  <a:outerShdw blurRad="38100" dist="38100" dir="2700000" algn="tl">
                    <a:srgbClr val="000000">
                      <a:alpha val="43137"/>
                    </a:srgbClr>
                  </a:outerShdw>
                </a:effectLst>
              </a:rPr>
              <a:t>Click to add subtitle</a:t>
            </a:r>
          </a:p>
        </p:txBody>
      </p:sp>
    </p:spTree>
    <p:extLst>
      <p:ext uri="{BB962C8B-B14F-4D97-AF65-F5344CB8AC3E}">
        <p14:creationId xmlns:p14="http://schemas.microsoft.com/office/powerpoint/2010/main" val="1826128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BA840BD-172F-4ADB-A4C1-EA3FB3A68A67}"/>
              </a:ext>
              <a:ext uri="{C183D7F6-B498-43B3-948B-1728B52AA6E4}">
                <adec:decorative xmlns:adec="http://schemas.microsoft.com/office/drawing/2017/decorative" val="1"/>
              </a:ext>
            </a:extLst>
          </p:cNvPr>
          <p:cNvSpPr/>
          <p:nvPr userDrawn="1"/>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D0D03E71-B54E-4A6E-A4F8-B6056182446C}"/>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 name="Right Triangle 3">
            <a:extLst>
              <a:ext uri="{FF2B5EF4-FFF2-40B4-BE49-F238E27FC236}">
                <a16:creationId xmlns:a16="http://schemas.microsoft.com/office/drawing/2014/main" id="{DD6F5FA1-46FA-4429-A549-1D06D0D7D981}"/>
              </a:ext>
              <a:ext uri="{C183D7F6-B498-43B3-948B-1728B52AA6E4}">
                <adec:decorative xmlns:adec="http://schemas.microsoft.com/office/drawing/2017/decorative" val="1"/>
              </a:ext>
            </a:extLst>
          </p:cNvPr>
          <p:cNvSpPr/>
          <p:nvPr userDrawn="1"/>
        </p:nvSpPr>
        <p:spPr>
          <a:xfrm rot="18900000">
            <a:off x="5901199" y="-284145"/>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971BDD7C-B416-481F-A16C-3B14FBB3132F}"/>
              </a:ext>
              <a:ext uri="{C183D7F6-B498-43B3-948B-1728B52AA6E4}">
                <adec:decorative xmlns:adec="http://schemas.microsoft.com/office/drawing/2017/decorative" val="1"/>
              </a:ext>
            </a:extLst>
          </p:cNvPr>
          <p:cNvGrpSpPr/>
          <p:nvPr userDrawn="1"/>
        </p:nvGrpSpPr>
        <p:grpSpPr>
          <a:xfrm>
            <a:off x="0" y="-1"/>
            <a:ext cx="12214827" cy="6858000"/>
            <a:chOff x="-6214" y="-1"/>
            <a:chExt cx="12214827" cy="6858000"/>
          </a:xfrm>
        </p:grpSpPr>
        <p:cxnSp>
          <p:nvCxnSpPr>
            <p:cNvPr id="6" name="Straight Connector 5">
              <a:extLst>
                <a:ext uri="{FF2B5EF4-FFF2-40B4-BE49-F238E27FC236}">
                  <a16:creationId xmlns:a16="http://schemas.microsoft.com/office/drawing/2014/main" id="{BCB31C5D-A43A-4C38-B74E-9234A84B02E9}"/>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6244DD8-1D8F-4AA3-A5F5-4298E404A2C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E3EBC0-4667-4BC6-A9CC-DA103BD5F43C}"/>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F8C9D8-06A6-4057-AF4A-E68C2FF52192}"/>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98C5D6-0CD8-4B0A-9018-E4E8AB06B165}"/>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5FA1E06-A7E0-4387-B888-01CD139E36C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7D7FF7A-6DED-49BA-B18D-C07C47CAC127}"/>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FB5490-621E-4776-8805-17DC2DEB2B2A}"/>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EFD8034-FE34-446D-BB83-87D71E740780}"/>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094A7D-9F32-4BC1-807A-99DF2F31074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259383-E3EA-4FD9-8ED8-83404582FD54}"/>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A077C54-7103-434A-AC1C-7F8C94E7DE48}"/>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FEA7A7-36E0-418B-B34C-E78BF293A96C}"/>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33DAE9-7530-473F-B552-AEFA8FB27772}"/>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E5A9F99-D683-48ED-A296-1FFD3F21F3A1}"/>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183D34-AB5D-4F46-8E22-B01A42D6AC64}"/>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6E20-E8AB-4CF7-B688-5BFDFA98C97D}"/>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5CACA9-37C6-4659-BECC-9BE92661075C}"/>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3037EA-282B-48DA-A0BF-8B91F2AB9F1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7A6A28-098B-407A-831E-D7948FE5E23B}"/>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F6BC88-7C7A-46D2-ADA4-C76A9305F463}"/>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7B60D5-0F4B-420A-AB1D-D0294AC71C9E}"/>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834F93-1811-4CFD-83C0-27A8A4B7C345}"/>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F437B9-26C4-4229-BB1F-5642B6DFAA0A}"/>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67DE33-C7E4-48D4-9D60-DDC9998505F3}"/>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3C28F-6328-443A-8D90-A5449D98ACB1}"/>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8F2146-C0F1-40F0-8F15-8C43677357E3}"/>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7712F40-2F4A-4840-9A39-5A5D70CF6FD7}"/>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515D50-4076-4227-A8A6-1EB1AFD0ED33}"/>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6B10FFBE-9594-45E8-A55B-2C29EC499487}"/>
              </a:ext>
              <a:ext uri="{C183D7F6-B498-43B3-948B-1728B52AA6E4}">
                <adec:decorative xmlns:adec="http://schemas.microsoft.com/office/drawing/2017/decorative" val="1"/>
              </a:ext>
            </a:extLst>
          </p:cNvPr>
          <p:cNvSpPr/>
          <p:nvPr userDrawn="1"/>
        </p:nvSpPr>
        <p:spPr>
          <a:xfrm>
            <a:off x="198742" y="1839842"/>
            <a:ext cx="11791142" cy="4405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6A6EAAA1-04E1-4507-BB68-77740F2960C1}"/>
              </a:ext>
              <a:ext uri="{C183D7F6-B498-43B3-948B-1728B52AA6E4}">
                <adec:decorative xmlns:adec="http://schemas.microsoft.com/office/drawing/2017/decorative" val="0"/>
              </a:ext>
            </a:extLst>
          </p:cNvPr>
          <p:cNvSpPr>
            <a:spLocks noGrp="1"/>
          </p:cNvSpPr>
          <p:nvPr>
            <p:ph type="title"/>
          </p:nvPr>
        </p:nvSpPr>
        <p:spPr>
          <a:xfrm>
            <a:off x="304804" y="339991"/>
            <a:ext cx="11502142" cy="1499851"/>
          </a:xfrm>
          <a:prstGeom prst="rect">
            <a:avLst/>
          </a:prstGeom>
        </p:spPr>
        <p:txBody>
          <a:bodyPr anchor="ctr">
            <a:normAutofit/>
          </a:bodyPr>
          <a:lstStyle>
            <a:lvl1pPr algn="ctr">
              <a:defRPr sz="4400">
                <a:solidFill>
                  <a:schemeClr val="tx1">
                    <a:alpha val="80000"/>
                  </a:schemeClr>
                </a:solidFill>
              </a:defRPr>
            </a:lvl1pPr>
          </a:lstStyle>
          <a:p>
            <a:pPr algn="ctr">
              <a:lnSpc>
                <a:spcPct val="110000"/>
              </a:lnSpc>
            </a:pPr>
            <a:r>
              <a:rPr lang="en-US">
                <a:solidFill>
                  <a:schemeClr val="tx2">
                    <a:alpha val="80000"/>
                  </a:schemeClr>
                </a:solidFill>
                <a:cs typeface="Posterama" panose="020B0504020200020000" pitchFamily="34" charset="0"/>
              </a:rPr>
              <a:t>Click to edit Master title style</a:t>
            </a:r>
            <a:endParaRPr lang="en-US" dirty="0">
              <a:solidFill>
                <a:schemeClr val="tx2">
                  <a:alpha val="80000"/>
                </a:schemeClr>
              </a:solidFill>
              <a:cs typeface="Posterama" panose="020B0504020200020000" pitchFamily="34" charset="0"/>
            </a:endParaRPr>
          </a:p>
        </p:txBody>
      </p:sp>
      <p:sp>
        <p:nvSpPr>
          <p:cNvPr id="38" name="Content Placeholder 37">
            <a:extLst>
              <a:ext uri="{FF2B5EF4-FFF2-40B4-BE49-F238E27FC236}">
                <a16:creationId xmlns:a16="http://schemas.microsoft.com/office/drawing/2014/main" id="{A3DF4F51-7BE0-4413-AE23-64539333639A}"/>
              </a:ext>
            </a:extLst>
          </p:cNvPr>
          <p:cNvSpPr>
            <a:spLocks noGrp="1"/>
          </p:cNvSpPr>
          <p:nvPr>
            <p:ph sz="quarter" idx="13" hasCustomPrompt="1"/>
          </p:nvPr>
        </p:nvSpPr>
        <p:spPr>
          <a:xfrm>
            <a:off x="839788" y="2124075"/>
            <a:ext cx="10512425" cy="3906838"/>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
        <p:nvSpPr>
          <p:cNvPr id="40" name="Date Placeholder 3">
            <a:extLst>
              <a:ext uri="{FF2B5EF4-FFF2-40B4-BE49-F238E27FC236}">
                <a16:creationId xmlns:a16="http://schemas.microsoft.com/office/drawing/2014/main" id="{523D1252-F7F4-4FB8-950F-8E4B712E27C1}"/>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41" name="Footer Placeholder 4">
            <a:extLst>
              <a:ext uri="{FF2B5EF4-FFF2-40B4-BE49-F238E27FC236}">
                <a16:creationId xmlns:a16="http://schemas.microsoft.com/office/drawing/2014/main" id="{F83A4E74-05AF-4A1F-A4D9-6EF4B285C271}"/>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42" name="Slide Number Placeholder 5">
            <a:extLst>
              <a:ext uri="{FF2B5EF4-FFF2-40B4-BE49-F238E27FC236}">
                <a16:creationId xmlns:a16="http://schemas.microsoft.com/office/drawing/2014/main" id="{0E42BF9C-AE51-478A-B770-1FB2E0831E0D}"/>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300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4214285-E69B-44FA-8F37-3B82B332A01D}"/>
              </a:ext>
              <a:ext uri="{C183D7F6-B498-43B3-948B-1728B52AA6E4}">
                <adec:decorative xmlns:adec="http://schemas.microsoft.com/office/drawing/2017/decorative" val="1"/>
              </a:ext>
            </a:extLst>
          </p:cNvPr>
          <p:cNvSpPr/>
          <p:nvPr userDrawn="1"/>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48A3C966-52CB-4916-B4BA-FF672A06457C}"/>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CB4C4AFF-B140-4B74-98E9-8E0DBC2D11FF}"/>
              </a:ext>
              <a:ext uri="{C183D7F6-B498-43B3-948B-1728B52AA6E4}">
                <adec:decorative xmlns:adec="http://schemas.microsoft.com/office/drawing/2017/decorative" val="1"/>
              </a:ext>
            </a:extLst>
          </p:cNvPr>
          <p:cNvSpPr/>
          <p:nvPr userDrawn="1"/>
        </p:nvSpPr>
        <p:spPr>
          <a:xfrm rot="18900000">
            <a:off x="5901199" y="-284145"/>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CE8265C3-9975-474C-9EC6-1865EDA8BC92}"/>
              </a:ext>
              <a:ext uri="{C183D7F6-B498-43B3-948B-1728B52AA6E4}">
                <adec:decorative xmlns:adec="http://schemas.microsoft.com/office/drawing/2017/decorative" val="1"/>
              </a:ext>
            </a:extLst>
          </p:cNvPr>
          <p:cNvGrpSpPr/>
          <p:nvPr userDrawn="1"/>
        </p:nvGrpSpPr>
        <p:grpSpPr>
          <a:xfrm>
            <a:off x="0" y="-1"/>
            <a:ext cx="12214827" cy="6858000"/>
            <a:chOff x="-6214" y="-1"/>
            <a:chExt cx="12214827" cy="6858000"/>
          </a:xfrm>
        </p:grpSpPr>
        <p:cxnSp>
          <p:nvCxnSpPr>
            <p:cNvPr id="6" name="Straight Connector 5">
              <a:extLst>
                <a:ext uri="{FF2B5EF4-FFF2-40B4-BE49-F238E27FC236}">
                  <a16:creationId xmlns:a16="http://schemas.microsoft.com/office/drawing/2014/main" id="{430252D8-1C62-46C0-BAAF-2D16620E3F2B}"/>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DBCA84-EA87-46AE-8031-A5D0D41767C3}"/>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233BD8-AAA6-4B1E-997F-C2EDAB752A52}"/>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7343BE-C40B-42DF-9412-19CFE586E634}"/>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B20094-175C-4954-AC21-B3DF7A29FD9B}"/>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B5AAC6-CAF7-49AB-868B-96216F48F522}"/>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4F6A36-B3CB-477C-8DC4-27974A6E6AB0}"/>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710AA7-7038-4AA1-BF59-5F70CD51DC85}"/>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32F850-461E-4AFE-8859-EF590175A8D8}"/>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8594BA-77A7-4C7A-89BB-094E0EEC9072}"/>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44C66B-6345-41CE-87F1-9835625D215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6F4275-9BB8-482F-B133-0A4409246900}"/>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48B500-CA83-4484-AD8A-B2D2D070AC29}"/>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090DED-C809-419C-B282-4CF2C023C03B}"/>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812DB4-DFE4-4544-B138-17181A0765EB}"/>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7C4281-5CEE-4DDC-A1C3-643D462CF979}"/>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7C4728-2C62-4235-A5E5-C1BC3E3A7D9B}"/>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6AFA3C-432C-422E-8648-0294B214BD4F}"/>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3AB0C1E-8902-4F27-9C8B-4EAD269CB020}"/>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4D8F3C-E2CF-4B21-8A75-F7E2C934190B}"/>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3221B9-91B2-4BEA-A3AE-41740B0ED3D5}"/>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78359E-9B9D-46E3-8C5F-50F2DDC78B30}"/>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909D46-962B-42D0-B061-0E7496E67E18}"/>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A859C6-92B5-4DD3-A147-73B1350FF3C7}"/>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26E7FA-BD78-40EC-BD71-DD58D0410E5D}"/>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C56267-308A-47A2-9533-FA19C9ECCDCE}"/>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57300A-1BE1-4257-AB52-6BBDA69F19D5}"/>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22AA96-3A9B-4BE2-B7A3-D4B32EF3D46B}"/>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D30F02-803D-4FDF-AA50-E6144C01D805}"/>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9E5E795C-10D5-4BFA-AFD1-F1128D94FCD0}"/>
              </a:ext>
              <a:ext uri="{C183D7F6-B498-43B3-948B-1728B52AA6E4}">
                <adec:decorative xmlns:adec="http://schemas.microsoft.com/office/drawing/2017/decorative" val="1"/>
              </a:ext>
            </a:extLst>
          </p:cNvPr>
          <p:cNvSpPr/>
          <p:nvPr userDrawn="1"/>
        </p:nvSpPr>
        <p:spPr>
          <a:xfrm>
            <a:off x="198742" y="1839842"/>
            <a:ext cx="11791142" cy="4405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4CBDD123-7FC3-4DB0-9740-BA9F7A8BF0F9}"/>
              </a:ext>
              <a:ext uri="{C183D7F6-B498-43B3-948B-1728B52AA6E4}">
                <adec:decorative xmlns:adec="http://schemas.microsoft.com/office/drawing/2017/decorative" val="0"/>
              </a:ext>
            </a:extLst>
          </p:cNvPr>
          <p:cNvSpPr>
            <a:spLocks noGrp="1"/>
          </p:cNvSpPr>
          <p:nvPr>
            <p:ph type="title"/>
          </p:nvPr>
        </p:nvSpPr>
        <p:spPr>
          <a:xfrm>
            <a:off x="304804" y="339991"/>
            <a:ext cx="11502142" cy="1499851"/>
          </a:xfrm>
          <a:prstGeom prst="rect">
            <a:avLst/>
          </a:prstGeom>
        </p:spPr>
        <p:txBody>
          <a:bodyPr anchor="ctr">
            <a:normAutofit/>
          </a:bodyPr>
          <a:lstStyle>
            <a:lvl1pPr algn="ctr">
              <a:defRPr sz="4400">
                <a:solidFill>
                  <a:schemeClr val="tx1">
                    <a:alpha val="80000"/>
                  </a:schemeClr>
                </a:solidFill>
              </a:defRPr>
            </a:lvl1pPr>
          </a:lstStyle>
          <a:p>
            <a:pPr algn="ctr">
              <a:lnSpc>
                <a:spcPct val="110000"/>
              </a:lnSpc>
            </a:pPr>
            <a:r>
              <a:rPr lang="en-US">
                <a:solidFill>
                  <a:schemeClr val="tx2">
                    <a:alpha val="80000"/>
                  </a:schemeClr>
                </a:solidFill>
                <a:cs typeface="Posterama" panose="020B0504020200020000" pitchFamily="34" charset="0"/>
              </a:rPr>
              <a:t>Click to edit Master title style</a:t>
            </a:r>
            <a:endParaRPr lang="en-US" dirty="0">
              <a:solidFill>
                <a:schemeClr val="tx2">
                  <a:alpha val="80000"/>
                </a:schemeClr>
              </a:solidFill>
              <a:cs typeface="Posterama" panose="020B0504020200020000" pitchFamily="34" charset="0"/>
            </a:endParaRPr>
          </a:p>
        </p:txBody>
      </p:sp>
      <p:sp>
        <p:nvSpPr>
          <p:cNvPr id="37" name="Date Placeholder 3">
            <a:extLst>
              <a:ext uri="{FF2B5EF4-FFF2-40B4-BE49-F238E27FC236}">
                <a16:creationId xmlns:a16="http://schemas.microsoft.com/office/drawing/2014/main" id="{24199D58-7108-494B-8A84-EB5906E2606D}"/>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38" name="Footer Placeholder 4">
            <a:extLst>
              <a:ext uri="{FF2B5EF4-FFF2-40B4-BE49-F238E27FC236}">
                <a16:creationId xmlns:a16="http://schemas.microsoft.com/office/drawing/2014/main" id="{3AAF141C-063A-4050-A290-B4B15D7D975F}"/>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39" name="Slide Number Placeholder 5">
            <a:extLst>
              <a:ext uri="{FF2B5EF4-FFF2-40B4-BE49-F238E27FC236}">
                <a16:creationId xmlns:a16="http://schemas.microsoft.com/office/drawing/2014/main" id="{A3C23607-1575-4DAD-BCAD-E0DEAE79F25E}"/>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
        <p:nvSpPr>
          <p:cNvPr id="43" name="Content Placeholder 37">
            <a:extLst>
              <a:ext uri="{FF2B5EF4-FFF2-40B4-BE49-F238E27FC236}">
                <a16:creationId xmlns:a16="http://schemas.microsoft.com/office/drawing/2014/main" id="{64C5BEB3-C2F1-4083-B518-6A3C5E3D91C4}"/>
              </a:ext>
            </a:extLst>
          </p:cNvPr>
          <p:cNvSpPr>
            <a:spLocks noGrp="1"/>
          </p:cNvSpPr>
          <p:nvPr>
            <p:ph sz="quarter" idx="13" hasCustomPrompt="1"/>
          </p:nvPr>
        </p:nvSpPr>
        <p:spPr>
          <a:xfrm>
            <a:off x="1285461" y="2419525"/>
            <a:ext cx="9621076" cy="3334804"/>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Tree>
    <p:extLst>
      <p:ext uri="{BB962C8B-B14F-4D97-AF65-F5344CB8AC3E}">
        <p14:creationId xmlns:p14="http://schemas.microsoft.com/office/powerpoint/2010/main" val="335485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A0A1C8BA-EE32-4677-A0DB-E8B4A9367ACA}"/>
              </a:ext>
              <a:ext uri="{C183D7F6-B498-43B3-948B-1728B52AA6E4}">
                <adec:decorative xmlns:adec="http://schemas.microsoft.com/office/drawing/2017/decorative" val="1"/>
              </a:ext>
            </a:extLst>
          </p:cNvPr>
          <p:cNvSpPr/>
          <p:nvPr userDrawn="1"/>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44" name="Picture Placeholder 43">
            <a:extLst>
              <a:ext uri="{FF2B5EF4-FFF2-40B4-BE49-F238E27FC236}">
                <a16:creationId xmlns:a16="http://schemas.microsoft.com/office/drawing/2014/main" id="{5579473C-4A97-4174-B0C4-C4B3192B7406}"/>
              </a:ext>
            </a:extLst>
          </p:cNvPr>
          <p:cNvSpPr>
            <a:spLocks noGrp="1"/>
          </p:cNvSpPr>
          <p:nvPr>
            <p:ph type="pic" sz="quarter" idx="13" hasCustomPrompt="1"/>
          </p:nvPr>
        </p:nvSpPr>
        <p:spPr>
          <a:xfrm>
            <a:off x="0" y="0"/>
            <a:ext cx="12192000" cy="6858000"/>
          </a:xfrm>
          <a:prstGeom prst="rect">
            <a:avLst/>
          </a:prstGeom>
        </p:spPr>
        <p:txBody>
          <a:bodyPr anchor="ctr"/>
          <a:lstStyle>
            <a:lvl1pPr marL="0" indent="0" algn="ctr">
              <a:buNone/>
              <a:defRPr/>
            </a:lvl1pPr>
          </a:lstStyle>
          <a:p>
            <a:r>
              <a:rPr lang="en-US" dirty="0"/>
              <a:t>Insert photo here</a:t>
            </a:r>
          </a:p>
        </p:txBody>
      </p:sp>
      <p:sp>
        <p:nvSpPr>
          <p:cNvPr id="35" name="Title 1">
            <a:extLst>
              <a:ext uri="{FF2B5EF4-FFF2-40B4-BE49-F238E27FC236}">
                <a16:creationId xmlns:a16="http://schemas.microsoft.com/office/drawing/2014/main" id="{31A29B09-9725-4A06-8144-D0350E24878C}"/>
              </a:ext>
            </a:extLst>
          </p:cNvPr>
          <p:cNvSpPr>
            <a:spLocks noGrp="1"/>
          </p:cNvSpPr>
          <p:nvPr>
            <p:ph type="ctrTitle"/>
          </p:nvPr>
        </p:nvSpPr>
        <p:spPr>
          <a:xfrm>
            <a:off x="12192" y="-1"/>
            <a:ext cx="12167616" cy="3278531"/>
          </a:xfrm>
          <a:custGeom>
            <a:avLst/>
            <a:gdLst>
              <a:gd name="connsiteX0" fmla="*/ 0 w 12167616"/>
              <a:gd name="connsiteY0" fmla="*/ 0 h 3048002"/>
              <a:gd name="connsiteX1" fmla="*/ 12167616 w 12167616"/>
              <a:gd name="connsiteY1" fmla="*/ 0 h 3048002"/>
              <a:gd name="connsiteX2" fmla="*/ 12167616 w 12167616"/>
              <a:gd name="connsiteY2" fmla="*/ 3048002 h 3048002"/>
              <a:gd name="connsiteX3" fmla="*/ 0 w 12167616"/>
              <a:gd name="connsiteY3" fmla="*/ 3048002 h 3048002"/>
              <a:gd name="connsiteX4" fmla="*/ 0 w 12167616"/>
              <a:gd name="connsiteY4" fmla="*/ 0 h 3048002"/>
              <a:gd name="connsiteX0" fmla="*/ 0 w 12167616"/>
              <a:gd name="connsiteY0" fmla="*/ 0 h 3276633"/>
              <a:gd name="connsiteX1" fmla="*/ 12167616 w 12167616"/>
              <a:gd name="connsiteY1" fmla="*/ 0 h 3276633"/>
              <a:gd name="connsiteX2" fmla="*/ 12167616 w 12167616"/>
              <a:gd name="connsiteY2" fmla="*/ 3048002 h 3276633"/>
              <a:gd name="connsiteX3" fmla="*/ 3226308 w 12167616"/>
              <a:gd name="connsiteY3" fmla="*/ 3276602 h 3276633"/>
              <a:gd name="connsiteX4" fmla="*/ 0 w 12167616"/>
              <a:gd name="connsiteY4" fmla="*/ 3048002 h 3276633"/>
              <a:gd name="connsiteX5" fmla="*/ 0 w 12167616"/>
              <a:gd name="connsiteY5" fmla="*/ 0 h 3276633"/>
              <a:gd name="connsiteX0" fmla="*/ 0 w 12167616"/>
              <a:gd name="connsiteY0" fmla="*/ 0 h 3277205"/>
              <a:gd name="connsiteX1" fmla="*/ 12167616 w 12167616"/>
              <a:gd name="connsiteY1" fmla="*/ 0 h 3277205"/>
              <a:gd name="connsiteX2" fmla="*/ 12167616 w 12167616"/>
              <a:gd name="connsiteY2" fmla="*/ 304800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912"/>
              <a:gd name="connsiteX1" fmla="*/ 12167616 w 12167616"/>
              <a:gd name="connsiteY1" fmla="*/ 0 h 3277912"/>
              <a:gd name="connsiteX2" fmla="*/ 12158091 w 12167616"/>
              <a:gd name="connsiteY2" fmla="*/ 2495552 h 3277912"/>
              <a:gd name="connsiteX3" fmla="*/ 7493508 w 12167616"/>
              <a:gd name="connsiteY3" fmla="*/ 2819402 h 3277912"/>
              <a:gd name="connsiteX4" fmla="*/ 3226308 w 12167616"/>
              <a:gd name="connsiteY4" fmla="*/ 3276602 h 3277912"/>
              <a:gd name="connsiteX5" fmla="*/ 0 w 12167616"/>
              <a:gd name="connsiteY5" fmla="*/ 3048002 h 3277912"/>
              <a:gd name="connsiteX6" fmla="*/ 0 w 12167616"/>
              <a:gd name="connsiteY6" fmla="*/ 0 h 3277912"/>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7616" h="3278531">
                <a:moveTo>
                  <a:pt x="0" y="0"/>
                </a:moveTo>
                <a:lnTo>
                  <a:pt x="12167616" y="0"/>
                </a:lnTo>
                <a:lnTo>
                  <a:pt x="12158091" y="2495552"/>
                </a:lnTo>
                <a:cubicBezTo>
                  <a:pt x="11077448" y="2460627"/>
                  <a:pt x="8936101" y="2571752"/>
                  <a:pt x="7493508" y="2819402"/>
                </a:cubicBezTo>
                <a:cubicBezTo>
                  <a:pt x="5984240" y="3009902"/>
                  <a:pt x="5107051" y="3305177"/>
                  <a:pt x="3226308" y="3276602"/>
                </a:cubicBezTo>
                <a:cubicBezTo>
                  <a:pt x="1579372" y="3257552"/>
                  <a:pt x="1046861" y="3171827"/>
                  <a:pt x="0" y="3048002"/>
                </a:cubicBezTo>
                <a:lnTo>
                  <a:pt x="0" y="0"/>
                </a:lnTo>
                <a:close/>
              </a:path>
            </a:pathLst>
          </a:custGeom>
          <a:solidFill>
            <a:schemeClr val="accent5">
              <a:alpha val="60000"/>
            </a:schemeClr>
          </a:solidFill>
        </p:spPr>
        <p:txBody>
          <a:bodyPr lIns="1600200" tIns="731520" rIns="731520"/>
          <a:lstStyle>
            <a:lvl1pPr algn="l">
              <a:defRPr sz="4400" baseline="0">
                <a:effectLst>
                  <a:outerShdw blurRad="50800" dist="38100" dir="2700000" algn="tl" rotWithShape="0">
                    <a:prstClr val="black">
                      <a:alpha val="40000"/>
                    </a:prstClr>
                  </a:outerShdw>
                </a:effectLst>
              </a:defRPr>
            </a:lvl1pPr>
          </a:lstStyle>
          <a:p>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36" name="Subtitle 2">
            <a:extLst>
              <a:ext uri="{FF2B5EF4-FFF2-40B4-BE49-F238E27FC236}">
                <a16:creationId xmlns:a16="http://schemas.microsoft.com/office/drawing/2014/main" id="{0BC153F2-4F90-4C1D-9840-7ED0BE6CC071}"/>
              </a:ext>
            </a:extLst>
          </p:cNvPr>
          <p:cNvSpPr>
            <a:spLocks noGrp="1"/>
          </p:cNvSpPr>
          <p:nvPr>
            <p:ph type="subTitle" idx="1" hasCustomPrompt="1"/>
          </p:nvPr>
        </p:nvSpPr>
        <p:spPr>
          <a:xfrm>
            <a:off x="1571625" y="2057400"/>
            <a:ext cx="9144000" cy="697889"/>
          </a:xfrm>
          <a:prstGeom prst="rect">
            <a:avLst/>
          </a:prstGeom>
        </p:spPr>
        <p:txBody>
          <a:bodyPr/>
          <a:lstStyle>
            <a:lvl1pPr marL="0" indent="0">
              <a:lnSpc>
                <a:spcPct val="100000"/>
              </a:lnSpc>
              <a:buNone/>
              <a:defRPr sz="3200">
                <a:effectLst>
                  <a:outerShdw blurRad="50800" dist="38100" dir="2700000" algn="tl" rotWithShape="0">
                    <a:prstClr val="black">
                      <a:alpha val="40000"/>
                    </a:prstClr>
                  </a:outerShdw>
                </a:effectLst>
              </a:defRPr>
            </a:lvl1pPr>
          </a:lstStyle>
          <a:p>
            <a:pPr>
              <a:lnSpc>
                <a:spcPct val="110000"/>
              </a:lnSpc>
              <a:tabLst>
                <a:tab pos="4686300" algn="l"/>
              </a:tabLst>
            </a:pPr>
            <a:r>
              <a:rPr lang="en-US" sz="2200" dirty="0">
                <a:solidFill>
                  <a:srgbClr val="FFFFFF"/>
                </a:solidFill>
                <a:effectLst>
                  <a:outerShdw blurRad="38100" dist="38100" dir="2700000" algn="tl">
                    <a:srgbClr val="000000">
                      <a:alpha val="43137"/>
                    </a:srgbClr>
                  </a:outerShdw>
                </a:effectLst>
              </a:rPr>
              <a:t>Click to add subtitle</a:t>
            </a:r>
          </a:p>
        </p:txBody>
      </p:sp>
      <p:sp>
        <p:nvSpPr>
          <p:cNvPr id="40" name="Date Placeholder 3">
            <a:extLst>
              <a:ext uri="{FF2B5EF4-FFF2-40B4-BE49-F238E27FC236}">
                <a16:creationId xmlns:a16="http://schemas.microsoft.com/office/drawing/2014/main" id="{16DF808F-D351-410D-9F2D-398F16508341}"/>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41" name="Footer Placeholder 4">
            <a:extLst>
              <a:ext uri="{FF2B5EF4-FFF2-40B4-BE49-F238E27FC236}">
                <a16:creationId xmlns:a16="http://schemas.microsoft.com/office/drawing/2014/main" id="{5CBDF859-0E53-403F-BDF5-D2ACFDE0F0DC}"/>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42" name="Slide Number Placeholder 5">
            <a:extLst>
              <a:ext uri="{FF2B5EF4-FFF2-40B4-BE49-F238E27FC236}">
                <a16:creationId xmlns:a16="http://schemas.microsoft.com/office/drawing/2014/main" id="{6C783243-E8EE-43A9-8751-47F28258C851}"/>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756474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8AECF-5A92-463B-BA47-0FCC18460F23}"/>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93EE04FB-7154-40A4-B450-6D374EEA1D49}"/>
              </a:ext>
              <a:ext uri="{C183D7F6-B498-43B3-948B-1728B52AA6E4}">
                <adec:decorative xmlns:adec="http://schemas.microsoft.com/office/drawing/2017/decorative" val="1"/>
              </a:ext>
            </a:extLst>
          </p:cNvPr>
          <p:cNvSpPr/>
          <p:nvPr userDrawn="1"/>
        </p:nvSpPr>
        <p:spPr>
          <a:xfrm>
            <a:off x="0" y="-2"/>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9CC78B40-9FD9-446A-B45F-300105F793C2}"/>
              </a:ext>
              <a:ext uri="{C183D7F6-B498-43B3-948B-1728B52AA6E4}">
                <adec:decorative xmlns:adec="http://schemas.microsoft.com/office/drawing/2017/decorative" val="1"/>
              </a:ext>
            </a:extLst>
          </p:cNvPr>
          <p:cNvSpPr/>
          <p:nvPr userDrawn="1"/>
        </p:nvSpPr>
        <p:spPr>
          <a:xfrm rot="13500000">
            <a:off x="-284145" y="5174205"/>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30379A0-5C8C-401F-999E-853BBE819ED7}"/>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6BAD8CB8-0B8F-4FFC-9B53-0A25A6D8C271}"/>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06EB755-19BC-4135-AC9E-216BD9EFBC7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ABBCDE1-ED90-46D4-A54F-8DF75E6355D9}"/>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7EE92D-999B-42DC-AE5F-C0EF864B3A76}"/>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2D8FEC-E645-4653-AED1-8AC4726539B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4F2FD6-0640-4CC1-8BC0-943E18377221}"/>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428DDD-12A7-460B-812A-8B399DB06E80}"/>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338223-5FF2-41AC-983B-2579BF283589}"/>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5BC773-8A9D-4A41-AB44-232E27D97A01}"/>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8C44602-D29E-4377-8B26-1026454E539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256972-09FB-4BB3-9C4C-E3B88A018FBA}"/>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34E892-CE91-40D7-92B3-CDD7EC5FA953}"/>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7C3F8A2-919C-48E1-80E9-3CE46ED50A89}"/>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8EAB05-F7F8-4E3A-90CA-1F649D8F75C3}"/>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EB4BDA-07F6-406A-9F3D-B698C40621E2}"/>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F9A11A-092D-46B1-9A4A-1D4B6EA5ACB5}"/>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01BAA7-FA74-4D23-BA66-9B69F5C93BFA}"/>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A5E888-F108-4A4B-8F5C-BDDA111A2C24}"/>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BEBDE4-B729-4E11-BF86-C230F3E43ED3}"/>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A8680-5A41-4BF5-8D16-9527D5255B52}"/>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ECFD79-4E24-4938-B106-D35D6B7557A4}"/>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A81B51-2EF6-40AB-90F9-7BCBEBEAA09C}"/>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BAA676-23D8-4C3F-852F-187DC2B66BF0}"/>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6E4405-CD90-4F7F-85B0-08CF800D99CB}"/>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DD2B8C8-4CC0-425C-9E23-15300BEF5BEA}"/>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4B1743-F5A2-44CC-A085-7DF4AD9F9FDC}"/>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31D2A5C-768C-44BE-BCC2-DE75C8D36665}"/>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4196A7A-2609-45EB-A922-866317428BAD}"/>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53E6B24-2886-472E-9BCF-702135CB99E5}"/>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Flowchart: Document 8">
            <a:extLst>
              <a:ext uri="{FF2B5EF4-FFF2-40B4-BE49-F238E27FC236}">
                <a16:creationId xmlns:a16="http://schemas.microsoft.com/office/drawing/2014/main" id="{8950255A-61D7-40B8-81A8-E5551BC999C0}"/>
              </a:ext>
              <a:ext uri="{C183D7F6-B498-43B3-948B-1728B52AA6E4}">
                <adec:decorative xmlns:adec="http://schemas.microsoft.com/office/drawing/2017/decorative" val="1"/>
              </a:ext>
            </a:extLst>
          </p:cNvPr>
          <p:cNvSpPr/>
          <p:nvPr userDrawn="1"/>
        </p:nvSpPr>
        <p:spPr>
          <a:xfrm>
            <a:off x="-6214" y="-31894"/>
            <a:ext cx="12214827" cy="476061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38904292-78D1-42CD-8EC5-4992803B9A1E}"/>
              </a:ext>
            </a:extLst>
          </p:cNvPr>
          <p:cNvSpPr>
            <a:spLocks noGrp="1"/>
          </p:cNvSpPr>
          <p:nvPr>
            <p:ph type="title"/>
          </p:nvPr>
        </p:nvSpPr>
        <p:spPr>
          <a:xfrm>
            <a:off x="457200" y="4657856"/>
            <a:ext cx="10744186" cy="1589223"/>
          </a:xfrm>
          <a:prstGeom prst="rect">
            <a:avLst/>
          </a:prstGeom>
        </p:spPr>
        <p:txBody>
          <a:bodyPr anchor="ctr">
            <a:normAutofit/>
          </a:bodyPr>
          <a:lstStyle>
            <a:lvl1pPr>
              <a:defRPr sz="4400"/>
            </a:lvl1pPr>
          </a:lstStyle>
          <a:p>
            <a:pPr>
              <a:lnSpc>
                <a:spcPct val="110000"/>
              </a:lnSpc>
            </a:pPr>
            <a:r>
              <a:rPr lang="en-US">
                <a:solidFill>
                  <a:srgbClr val="FFFFFF"/>
                </a:solidFill>
                <a:cs typeface="Posterama" panose="020B0504020200020000" pitchFamily="34" charset="0"/>
              </a:rPr>
              <a:t>Click to edit Master title style</a:t>
            </a:r>
            <a:endParaRPr lang="en-US" dirty="0">
              <a:solidFill>
                <a:srgbClr val="FFFFFF"/>
              </a:solidFill>
              <a:cs typeface="Posterama" panose="020B0504020200020000" pitchFamily="34" charset="0"/>
            </a:endParaRPr>
          </a:p>
        </p:txBody>
      </p:sp>
      <p:sp>
        <p:nvSpPr>
          <p:cNvPr id="40" name="Date Placeholder 3">
            <a:extLst>
              <a:ext uri="{FF2B5EF4-FFF2-40B4-BE49-F238E27FC236}">
                <a16:creationId xmlns:a16="http://schemas.microsoft.com/office/drawing/2014/main" id="{0B283B3A-087C-457E-A2AA-C7F855A8F10F}"/>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41" name="Footer Placeholder 4">
            <a:extLst>
              <a:ext uri="{FF2B5EF4-FFF2-40B4-BE49-F238E27FC236}">
                <a16:creationId xmlns:a16="http://schemas.microsoft.com/office/drawing/2014/main" id="{B407BCF8-1966-4465-AC77-708642E4FEDC}"/>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42" name="Slide Number Placeholder 5">
            <a:extLst>
              <a:ext uri="{FF2B5EF4-FFF2-40B4-BE49-F238E27FC236}">
                <a16:creationId xmlns:a16="http://schemas.microsoft.com/office/drawing/2014/main" id="{771AF851-D6F8-47DF-80DA-62CC552687E0}"/>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defRPr>
            </a:lvl1pPr>
          </a:lstStyle>
          <a:p>
            <a:fld id="{11A71338-8BA2-4C79-A6C5-5A8E30081D0C}" type="slidenum">
              <a:rPr lang="en-US" smtClean="0"/>
              <a:pPr/>
              <a:t>‹#›</a:t>
            </a:fld>
            <a:endParaRPr lang="en-US" dirty="0"/>
          </a:p>
        </p:txBody>
      </p:sp>
      <p:sp>
        <p:nvSpPr>
          <p:cNvPr id="44" name="Content Placeholder 37">
            <a:extLst>
              <a:ext uri="{FF2B5EF4-FFF2-40B4-BE49-F238E27FC236}">
                <a16:creationId xmlns:a16="http://schemas.microsoft.com/office/drawing/2014/main" id="{8814F959-09CC-4946-86C4-CFAD4C2BF452}"/>
              </a:ext>
            </a:extLst>
          </p:cNvPr>
          <p:cNvSpPr>
            <a:spLocks noGrp="1"/>
          </p:cNvSpPr>
          <p:nvPr>
            <p:ph sz="quarter" idx="13" hasCustomPrompt="1"/>
          </p:nvPr>
        </p:nvSpPr>
        <p:spPr>
          <a:xfrm>
            <a:off x="401840" y="170451"/>
            <a:ext cx="11407483" cy="4184701"/>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Tree>
    <p:extLst>
      <p:ext uri="{BB962C8B-B14F-4D97-AF65-F5344CB8AC3E}">
        <p14:creationId xmlns:p14="http://schemas.microsoft.com/office/powerpoint/2010/main" val="271312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E436F9-C1F1-473C-97B1-34B3AC1620B8}"/>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664B0B3C-4A91-4D0C-941E-B7D2E36CF7E6}"/>
              </a:ext>
              <a:ext uri="{C183D7F6-B498-43B3-948B-1728B52AA6E4}">
                <adec:decorative xmlns:adec="http://schemas.microsoft.com/office/drawing/2017/decorative" val="1"/>
              </a:ext>
            </a:extLst>
          </p:cNvPr>
          <p:cNvSpPr/>
          <p:nvPr userDrawn="1"/>
        </p:nvSpPr>
        <p:spPr>
          <a:xfrm>
            <a:off x="0" y="-2"/>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2D7F6BD6-AD9B-40A8-8631-93927B6028B3}"/>
              </a:ext>
              <a:ext uri="{C183D7F6-B498-43B3-948B-1728B52AA6E4}">
                <adec:decorative xmlns:adec="http://schemas.microsoft.com/office/drawing/2017/decorative" val="1"/>
              </a:ext>
            </a:extLst>
          </p:cNvPr>
          <p:cNvSpPr/>
          <p:nvPr userDrawn="1"/>
        </p:nvSpPr>
        <p:spPr>
          <a:xfrm rot="13500000">
            <a:off x="-284145" y="5174205"/>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0A7304B-809F-421E-B3C1-960A6CD5531D}"/>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6B2996F3-5E6E-44E8-812C-3507DE7B1C99}"/>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4278526-38B9-4357-9197-CA50C0AD61B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D9F9BB-B9FA-4C50-BFBB-D17E9056F58C}"/>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822CEB-3134-49B9-AFFD-A782DD039296}"/>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BEE4FB-5349-44A2-BF40-A3B7B73BA972}"/>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1C31F7-1E4D-46A1-B5FB-E698DADC0452}"/>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C0BDD2-1C23-401C-9222-0C95315EBB63}"/>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9CD7F7-EA2C-42C8-8CC9-F00EAE2677EC}"/>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32B0FC-6530-45AD-BEB6-555372040D3D}"/>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D07DD7-FE85-4B41-B16D-31FE43882C4B}"/>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C89228-000D-43FE-8B10-66E806533A02}"/>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10C63A-108E-43ED-8D81-8A03C83E429F}"/>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8E7A2C-AED6-4879-BC5F-A92EE79E9BBC}"/>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0896CE-034C-46F1-A79F-CDF3BFC4FC92}"/>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B47AEE-EBDC-416F-856E-9BD8657BA3CF}"/>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59ED6A-B0A2-494E-A160-5ACC24C3F014}"/>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B58699F-DEDD-430C-80FE-60AED89077F6}"/>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00C0B9-9E3B-4677-BC2F-53EB2F7D905D}"/>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CB0EFA1-ABB5-4BC7-A392-6EBA8D31BFBA}"/>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68DB692-F9E4-4EB2-A1EE-8F81B0340C73}"/>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34086F-B52E-4B48-ADE6-F7E603586B85}"/>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7A5AD2-7594-4954-BD07-0660E642AC8F}"/>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8D42CD-8746-4FCF-8B6C-1E57CB5BCA29}"/>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6B80E-5E13-40C5-9542-EAE4671DA1E1}"/>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D79A255-4580-4AA0-8302-575A116C5846}"/>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8C53C4-B810-442C-BC9B-27DEEDF09B67}"/>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B1EE73-8CEF-455A-BD1F-79666415F29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26C8AE-E477-473D-A499-777965967D33}"/>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E25D3F-2A76-4087-BD89-01CDBEED020E}"/>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Flowchart: Document 8">
            <a:extLst>
              <a:ext uri="{FF2B5EF4-FFF2-40B4-BE49-F238E27FC236}">
                <a16:creationId xmlns:a16="http://schemas.microsoft.com/office/drawing/2014/main" id="{2AAB6B79-0E9F-4797-8DFA-9A437017F140}"/>
              </a:ext>
              <a:ext uri="{C183D7F6-B498-43B3-948B-1728B52AA6E4}">
                <adec:decorative xmlns:adec="http://schemas.microsoft.com/office/drawing/2017/decorative" val="1"/>
              </a:ext>
            </a:extLst>
          </p:cNvPr>
          <p:cNvSpPr/>
          <p:nvPr userDrawn="1"/>
        </p:nvSpPr>
        <p:spPr>
          <a:xfrm>
            <a:off x="-6214" y="-31894"/>
            <a:ext cx="12214827" cy="476061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98F8DC0C-B421-4039-8482-5135B165999D}"/>
              </a:ext>
            </a:extLst>
          </p:cNvPr>
          <p:cNvSpPr>
            <a:spLocks noGrp="1"/>
          </p:cNvSpPr>
          <p:nvPr>
            <p:ph type="title"/>
          </p:nvPr>
        </p:nvSpPr>
        <p:spPr>
          <a:xfrm>
            <a:off x="457200" y="4657856"/>
            <a:ext cx="10744186" cy="1589223"/>
          </a:xfrm>
          <a:prstGeom prst="rect">
            <a:avLst/>
          </a:prstGeom>
        </p:spPr>
        <p:txBody>
          <a:bodyPr anchor="ctr">
            <a:normAutofit/>
          </a:bodyPr>
          <a:lstStyle>
            <a:lvl1pPr>
              <a:defRPr sz="4400"/>
            </a:lvl1pPr>
          </a:lstStyle>
          <a:p>
            <a:pPr>
              <a:lnSpc>
                <a:spcPct val="110000"/>
              </a:lnSpc>
            </a:pPr>
            <a:r>
              <a:rPr lang="en-US">
                <a:solidFill>
                  <a:srgbClr val="FFFFFF"/>
                </a:solidFill>
                <a:cs typeface="Posterama" panose="020B0504020200020000" pitchFamily="34" charset="0"/>
              </a:rPr>
              <a:t>Click to edit Master title style</a:t>
            </a:r>
            <a:endParaRPr lang="en-US" dirty="0">
              <a:solidFill>
                <a:srgbClr val="FFFFFF"/>
              </a:solidFill>
              <a:cs typeface="Posterama" panose="020B0504020200020000" pitchFamily="34" charset="0"/>
            </a:endParaRPr>
          </a:p>
        </p:txBody>
      </p:sp>
      <p:sp>
        <p:nvSpPr>
          <p:cNvPr id="37" name="Date Placeholder 3">
            <a:extLst>
              <a:ext uri="{FF2B5EF4-FFF2-40B4-BE49-F238E27FC236}">
                <a16:creationId xmlns:a16="http://schemas.microsoft.com/office/drawing/2014/main" id="{00C6B4A2-DB23-481A-87BC-CFF3992EA686}"/>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38" name="Footer Placeholder 4">
            <a:extLst>
              <a:ext uri="{FF2B5EF4-FFF2-40B4-BE49-F238E27FC236}">
                <a16:creationId xmlns:a16="http://schemas.microsoft.com/office/drawing/2014/main" id="{209EAA56-735E-4FAE-88DA-398D6B3EEFC6}"/>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39" name="Slide Number Placeholder 5">
            <a:extLst>
              <a:ext uri="{FF2B5EF4-FFF2-40B4-BE49-F238E27FC236}">
                <a16:creationId xmlns:a16="http://schemas.microsoft.com/office/drawing/2014/main" id="{AF69C6C1-6449-4CEB-BD22-FA54483121CD}"/>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defRPr>
            </a:lvl1pPr>
          </a:lstStyle>
          <a:p>
            <a:fld id="{11A71338-8BA2-4C79-A6C5-5A8E30081D0C}" type="slidenum">
              <a:rPr lang="en-US" smtClean="0"/>
              <a:pPr/>
              <a:t>‹#›</a:t>
            </a:fld>
            <a:endParaRPr lang="en-US" dirty="0"/>
          </a:p>
        </p:txBody>
      </p:sp>
      <p:sp>
        <p:nvSpPr>
          <p:cNvPr id="41" name="Content Placeholder 37">
            <a:extLst>
              <a:ext uri="{FF2B5EF4-FFF2-40B4-BE49-F238E27FC236}">
                <a16:creationId xmlns:a16="http://schemas.microsoft.com/office/drawing/2014/main" id="{E3F944C7-0E33-4C9B-9544-26D03DD5ECE8}"/>
              </a:ext>
            </a:extLst>
          </p:cNvPr>
          <p:cNvSpPr>
            <a:spLocks noGrp="1"/>
          </p:cNvSpPr>
          <p:nvPr>
            <p:ph sz="quarter" idx="13" hasCustomPrompt="1"/>
          </p:nvPr>
        </p:nvSpPr>
        <p:spPr>
          <a:xfrm>
            <a:off x="516303" y="243154"/>
            <a:ext cx="11156556" cy="3776486"/>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Tree>
    <p:extLst>
      <p:ext uri="{BB962C8B-B14F-4D97-AF65-F5344CB8AC3E}">
        <p14:creationId xmlns:p14="http://schemas.microsoft.com/office/powerpoint/2010/main" val="423394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530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804" r:id="rId12"/>
    <p:sldLayoutId id="2147483805" r:id="rId13"/>
  </p:sldLayoutIdLst>
  <p:hf hdr="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mj-lt"/>
        <a:buAutoNum type="arabicPeriod"/>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mj-lt"/>
        <a:buAutoNum type="arabicPeriod"/>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mj-lt"/>
        <a:buAutoNum type="arabicPeriod"/>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mj-lt"/>
        <a:buAutoNum type="arabicPeriod"/>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mj-lt"/>
        <a:buAutoNum type="arabicPeriod"/>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237725B-2565-4774-93C0-E26EF713BE6C}"/>
              </a:ext>
            </a:extLst>
          </p:cNvPr>
          <p:cNvSpPr>
            <a:spLocks noGrp="1"/>
          </p:cNvSpPr>
          <p:nvPr>
            <p:ph type="title"/>
          </p:nvPr>
        </p:nvSpPr>
        <p:spPr>
          <a:xfrm>
            <a:off x="0" y="3672869"/>
            <a:ext cx="12191998" cy="3200134"/>
          </a:xfrm>
          <a:solidFill>
            <a:schemeClr val="tx2">
              <a:lumMod val="25000"/>
              <a:lumOff val="75000"/>
            </a:schemeClr>
          </a:solidFill>
        </p:spPr>
        <p:txBody>
          <a:bodyPr/>
          <a:lstStyle/>
          <a:p>
            <a:r>
              <a:rPr lang="en-US" dirty="0"/>
              <a:t>E-commerce Shopping Website</a:t>
            </a:r>
          </a:p>
        </p:txBody>
      </p:sp>
      <p:pic>
        <p:nvPicPr>
          <p:cNvPr id="6" name="Picture Placeholder 5">
            <a:extLst>
              <a:ext uri="{FF2B5EF4-FFF2-40B4-BE49-F238E27FC236}">
                <a16:creationId xmlns:a16="http://schemas.microsoft.com/office/drawing/2014/main" id="{245D2E4A-CD89-4167-BA54-B68EF9CCBC5E}"/>
              </a:ext>
            </a:extLst>
          </p:cNvPr>
          <p:cNvPicPr>
            <a:picLocks noGrp="1" noChangeAspect="1"/>
          </p:cNvPicPr>
          <p:nvPr>
            <p:ph type="pic" sz="quarter" idx="13"/>
          </p:nvPr>
        </p:nvPicPr>
        <p:blipFill>
          <a:blip r:embed="rId2"/>
          <a:srcRect t="17717" b="17717"/>
          <a:stretch/>
        </p:blipFill>
        <p:spPr>
          <a:xfrm>
            <a:off x="0" y="-37323"/>
            <a:ext cx="12191998" cy="4151560"/>
          </a:xfrm>
        </p:spPr>
      </p:pic>
      <p:sp>
        <p:nvSpPr>
          <p:cNvPr id="3" name="Text Placeholder 2">
            <a:extLst>
              <a:ext uri="{FF2B5EF4-FFF2-40B4-BE49-F238E27FC236}">
                <a16:creationId xmlns:a16="http://schemas.microsoft.com/office/drawing/2014/main" id="{A75B6628-6044-400F-993F-3869F8D21A61}"/>
              </a:ext>
            </a:extLst>
          </p:cNvPr>
          <p:cNvSpPr>
            <a:spLocks noGrp="1"/>
          </p:cNvSpPr>
          <p:nvPr>
            <p:ph type="body" sz="quarter" idx="15"/>
          </p:nvPr>
        </p:nvSpPr>
        <p:spPr>
          <a:xfrm>
            <a:off x="7924800" y="4246790"/>
            <a:ext cx="3581400" cy="2081213"/>
          </a:xfrm>
        </p:spPr>
        <p:txBody>
          <a:bodyPr/>
          <a:lstStyle/>
          <a:p>
            <a:r>
              <a:rPr lang="en-US" dirty="0"/>
              <a:t> </a:t>
            </a:r>
          </a:p>
        </p:txBody>
      </p:sp>
    </p:spTree>
    <p:extLst>
      <p:ext uri="{BB962C8B-B14F-4D97-AF65-F5344CB8AC3E}">
        <p14:creationId xmlns:p14="http://schemas.microsoft.com/office/powerpoint/2010/main" val="3777867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FD86434-7D11-2738-3935-5A3ADEDD1B24}"/>
              </a:ext>
            </a:extLst>
          </p:cNvPr>
          <p:cNvPicPr>
            <a:picLocks noGrp="1" noChangeAspect="1"/>
          </p:cNvPicPr>
          <p:nvPr>
            <p:ph type="pic" sz="quarter" idx="13"/>
          </p:nvPr>
        </p:nvPicPr>
        <p:blipFill rotWithShape="1">
          <a:blip r:embed="rId2"/>
          <a:srcRect t="11974"/>
          <a:stretch/>
        </p:blipFill>
        <p:spPr>
          <a:xfrm>
            <a:off x="0" y="1828800"/>
            <a:ext cx="12192000" cy="5117691"/>
          </a:xfrm>
        </p:spPr>
      </p:pic>
      <p:sp>
        <p:nvSpPr>
          <p:cNvPr id="3" name="Title 2">
            <a:extLst>
              <a:ext uri="{FF2B5EF4-FFF2-40B4-BE49-F238E27FC236}">
                <a16:creationId xmlns:a16="http://schemas.microsoft.com/office/drawing/2014/main" id="{270606F9-2463-6D69-2434-89F033C1DB18}"/>
              </a:ext>
            </a:extLst>
          </p:cNvPr>
          <p:cNvSpPr>
            <a:spLocks noGrp="1"/>
          </p:cNvSpPr>
          <p:nvPr>
            <p:ph type="ctrTitle"/>
          </p:nvPr>
        </p:nvSpPr>
        <p:spPr>
          <a:xfrm>
            <a:off x="12192" y="-19666"/>
            <a:ext cx="12167616" cy="1815537"/>
          </a:xfrm>
        </p:spPr>
        <p:txBody>
          <a:bodyPr/>
          <a:lstStyle/>
          <a:p>
            <a:r>
              <a:rPr lang="en-IN" dirty="0"/>
              <a:t>HOMEPAGE:-</a:t>
            </a:r>
          </a:p>
        </p:txBody>
      </p:sp>
      <p:sp>
        <p:nvSpPr>
          <p:cNvPr id="4" name="Subtitle 3">
            <a:extLst>
              <a:ext uri="{FF2B5EF4-FFF2-40B4-BE49-F238E27FC236}">
                <a16:creationId xmlns:a16="http://schemas.microsoft.com/office/drawing/2014/main" id="{C2F20B19-381D-5D59-5948-B667F5C512C2}"/>
              </a:ext>
            </a:extLst>
          </p:cNvPr>
          <p:cNvSpPr>
            <a:spLocks noGrp="1"/>
          </p:cNvSpPr>
          <p:nvPr>
            <p:ph type="subTitle" idx="1"/>
          </p:nvPr>
        </p:nvSpPr>
        <p:spPr/>
        <p:txBody>
          <a:bodyPr/>
          <a:lstStyle/>
          <a:p>
            <a:r>
              <a:rPr lang="en-IN" dirty="0"/>
              <a:t> </a:t>
            </a:r>
          </a:p>
        </p:txBody>
      </p:sp>
      <p:sp>
        <p:nvSpPr>
          <p:cNvPr id="5" name="Date Placeholder 4">
            <a:extLst>
              <a:ext uri="{FF2B5EF4-FFF2-40B4-BE49-F238E27FC236}">
                <a16:creationId xmlns:a16="http://schemas.microsoft.com/office/drawing/2014/main" id="{3610B61A-39E1-57B5-51DE-776786A05FDB}"/>
              </a:ext>
            </a:extLst>
          </p:cNvPr>
          <p:cNvSpPr>
            <a:spLocks noGrp="1"/>
          </p:cNvSpPr>
          <p:nvPr>
            <p:ph type="dt" sz="half" idx="10"/>
          </p:nvPr>
        </p:nvSpPr>
        <p:spPr/>
        <p:txBody>
          <a:bodyPr/>
          <a:lstStyle/>
          <a:p>
            <a:r>
              <a:rPr lang="en-US"/>
              <a:t>2/2/20XX</a:t>
            </a:r>
            <a:endParaRPr lang="en-US" dirty="0"/>
          </a:p>
        </p:txBody>
      </p:sp>
      <p:sp>
        <p:nvSpPr>
          <p:cNvPr id="6" name="Footer Placeholder 5">
            <a:extLst>
              <a:ext uri="{FF2B5EF4-FFF2-40B4-BE49-F238E27FC236}">
                <a16:creationId xmlns:a16="http://schemas.microsoft.com/office/drawing/2014/main" id="{5008DF51-A691-8B27-5917-36800C4F39D1}"/>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22000648-CE08-23FF-BD78-7B951497E2AF}"/>
              </a:ext>
            </a:extLst>
          </p:cNvPr>
          <p:cNvSpPr>
            <a:spLocks noGrp="1"/>
          </p:cNvSpPr>
          <p:nvPr>
            <p:ph type="sldNum" sz="quarter" idx="12"/>
          </p:nvPr>
        </p:nvSpPr>
        <p:spPr/>
        <p:txBody>
          <a:bodyPr/>
          <a:lstStyle/>
          <a:p>
            <a:fld id="{11A71338-8BA2-4C79-A6C5-5A8E30081D0C}" type="slidenum">
              <a:rPr lang="en-US" smtClean="0"/>
              <a:pPr/>
              <a:t>10</a:t>
            </a:fld>
            <a:endParaRPr lang="en-US" dirty="0"/>
          </a:p>
        </p:txBody>
      </p:sp>
    </p:spTree>
    <p:extLst>
      <p:ext uri="{BB962C8B-B14F-4D97-AF65-F5344CB8AC3E}">
        <p14:creationId xmlns:p14="http://schemas.microsoft.com/office/powerpoint/2010/main" val="574500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CD68429-6EBB-29A9-D180-B177D8CF5696}"/>
              </a:ext>
            </a:extLst>
          </p:cNvPr>
          <p:cNvPicPr>
            <a:picLocks noGrp="1" noChangeAspect="1"/>
          </p:cNvPicPr>
          <p:nvPr>
            <p:ph type="pic" sz="quarter" idx="13"/>
          </p:nvPr>
        </p:nvPicPr>
        <p:blipFill rotWithShape="1">
          <a:blip r:embed="rId2"/>
          <a:srcRect t="12164" b="5683"/>
          <a:stretch/>
        </p:blipFill>
        <p:spPr>
          <a:xfrm>
            <a:off x="0" y="2182761"/>
            <a:ext cx="12192000" cy="4675239"/>
          </a:xfrm>
        </p:spPr>
      </p:pic>
      <p:sp>
        <p:nvSpPr>
          <p:cNvPr id="3" name="Title 2">
            <a:extLst>
              <a:ext uri="{FF2B5EF4-FFF2-40B4-BE49-F238E27FC236}">
                <a16:creationId xmlns:a16="http://schemas.microsoft.com/office/drawing/2014/main" id="{47DCF86A-4D4A-2C72-3044-C63CBA68718A}"/>
              </a:ext>
            </a:extLst>
          </p:cNvPr>
          <p:cNvSpPr>
            <a:spLocks noGrp="1"/>
          </p:cNvSpPr>
          <p:nvPr>
            <p:ph type="ctrTitle"/>
          </p:nvPr>
        </p:nvSpPr>
        <p:spPr>
          <a:xfrm>
            <a:off x="12192" y="-1"/>
            <a:ext cx="12167616" cy="2057401"/>
          </a:xfrm>
        </p:spPr>
        <p:txBody>
          <a:bodyPr/>
          <a:lstStyle/>
          <a:p>
            <a:r>
              <a:rPr lang="en-IN" dirty="0"/>
              <a:t>PRODUCT PAGE:-</a:t>
            </a:r>
          </a:p>
        </p:txBody>
      </p:sp>
      <p:sp>
        <p:nvSpPr>
          <p:cNvPr id="4" name="Subtitle 3">
            <a:extLst>
              <a:ext uri="{FF2B5EF4-FFF2-40B4-BE49-F238E27FC236}">
                <a16:creationId xmlns:a16="http://schemas.microsoft.com/office/drawing/2014/main" id="{2677C242-F638-4F9A-ED67-21035CD0709B}"/>
              </a:ext>
            </a:extLst>
          </p:cNvPr>
          <p:cNvSpPr>
            <a:spLocks noGrp="1"/>
          </p:cNvSpPr>
          <p:nvPr>
            <p:ph type="subTitle" idx="1"/>
          </p:nvPr>
        </p:nvSpPr>
        <p:spPr/>
        <p:txBody>
          <a:bodyPr/>
          <a:lstStyle/>
          <a:p>
            <a:r>
              <a:rPr lang="en-IN" dirty="0"/>
              <a:t> </a:t>
            </a:r>
          </a:p>
        </p:txBody>
      </p:sp>
      <p:sp>
        <p:nvSpPr>
          <p:cNvPr id="5" name="Date Placeholder 4">
            <a:extLst>
              <a:ext uri="{FF2B5EF4-FFF2-40B4-BE49-F238E27FC236}">
                <a16:creationId xmlns:a16="http://schemas.microsoft.com/office/drawing/2014/main" id="{98B920EB-B54F-FB6D-CD48-3AB58DC1FA76}"/>
              </a:ext>
            </a:extLst>
          </p:cNvPr>
          <p:cNvSpPr>
            <a:spLocks noGrp="1"/>
          </p:cNvSpPr>
          <p:nvPr>
            <p:ph type="dt" sz="half" idx="10"/>
          </p:nvPr>
        </p:nvSpPr>
        <p:spPr/>
        <p:txBody>
          <a:bodyPr/>
          <a:lstStyle/>
          <a:p>
            <a:r>
              <a:rPr lang="en-US" dirty="0"/>
              <a:t> </a:t>
            </a:r>
          </a:p>
        </p:txBody>
      </p:sp>
      <p:sp>
        <p:nvSpPr>
          <p:cNvPr id="6" name="Footer Placeholder 5">
            <a:extLst>
              <a:ext uri="{FF2B5EF4-FFF2-40B4-BE49-F238E27FC236}">
                <a16:creationId xmlns:a16="http://schemas.microsoft.com/office/drawing/2014/main" id="{6826E0E1-F36F-0C88-9C3F-F61E61C2A4F6}"/>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01F855D2-05DB-9621-7B45-38DA408B947D}"/>
              </a:ext>
            </a:extLst>
          </p:cNvPr>
          <p:cNvSpPr>
            <a:spLocks noGrp="1"/>
          </p:cNvSpPr>
          <p:nvPr>
            <p:ph type="sldNum" sz="quarter" idx="12"/>
          </p:nvPr>
        </p:nvSpPr>
        <p:spPr/>
        <p:txBody>
          <a:bodyPr/>
          <a:lstStyle/>
          <a:p>
            <a:fld id="{11A71338-8BA2-4C79-A6C5-5A8E30081D0C}" type="slidenum">
              <a:rPr lang="en-US" smtClean="0"/>
              <a:pPr/>
              <a:t>11</a:t>
            </a:fld>
            <a:endParaRPr lang="en-US" dirty="0"/>
          </a:p>
        </p:txBody>
      </p:sp>
    </p:spTree>
    <p:extLst>
      <p:ext uri="{BB962C8B-B14F-4D97-AF65-F5344CB8AC3E}">
        <p14:creationId xmlns:p14="http://schemas.microsoft.com/office/powerpoint/2010/main" val="1049585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08A2954-57C7-93D0-42D7-E420141AFC02}"/>
              </a:ext>
            </a:extLst>
          </p:cNvPr>
          <p:cNvPicPr>
            <a:picLocks noGrp="1" noChangeAspect="1"/>
          </p:cNvPicPr>
          <p:nvPr>
            <p:ph type="pic" sz="quarter" idx="13"/>
          </p:nvPr>
        </p:nvPicPr>
        <p:blipFill rotWithShape="1">
          <a:blip r:embed="rId2"/>
          <a:srcRect t="12032" b="6248"/>
          <a:stretch/>
        </p:blipFill>
        <p:spPr>
          <a:xfrm>
            <a:off x="0" y="2057400"/>
            <a:ext cx="12192000" cy="4800600"/>
          </a:xfrm>
        </p:spPr>
      </p:pic>
      <p:sp>
        <p:nvSpPr>
          <p:cNvPr id="3" name="Title 2">
            <a:extLst>
              <a:ext uri="{FF2B5EF4-FFF2-40B4-BE49-F238E27FC236}">
                <a16:creationId xmlns:a16="http://schemas.microsoft.com/office/drawing/2014/main" id="{2EC9136B-3DFB-BDCC-C879-1F93350CFE5B}"/>
              </a:ext>
            </a:extLst>
          </p:cNvPr>
          <p:cNvSpPr>
            <a:spLocks noGrp="1"/>
          </p:cNvSpPr>
          <p:nvPr>
            <p:ph type="ctrTitle"/>
          </p:nvPr>
        </p:nvSpPr>
        <p:spPr>
          <a:xfrm>
            <a:off x="12192" y="-1"/>
            <a:ext cx="12167616" cy="1976285"/>
          </a:xfrm>
        </p:spPr>
        <p:txBody>
          <a:bodyPr/>
          <a:lstStyle/>
          <a:p>
            <a:r>
              <a:rPr lang="en-IN" dirty="0"/>
              <a:t>PRODUCT DETAIL:-</a:t>
            </a:r>
          </a:p>
        </p:txBody>
      </p:sp>
      <p:sp>
        <p:nvSpPr>
          <p:cNvPr id="4" name="Subtitle 3">
            <a:extLst>
              <a:ext uri="{FF2B5EF4-FFF2-40B4-BE49-F238E27FC236}">
                <a16:creationId xmlns:a16="http://schemas.microsoft.com/office/drawing/2014/main" id="{7A719FEE-C158-CD17-ECF6-5B327A8A0687}"/>
              </a:ext>
            </a:extLst>
          </p:cNvPr>
          <p:cNvSpPr>
            <a:spLocks noGrp="1"/>
          </p:cNvSpPr>
          <p:nvPr>
            <p:ph type="subTitle" idx="1"/>
          </p:nvPr>
        </p:nvSpPr>
        <p:spPr/>
        <p:txBody>
          <a:bodyPr/>
          <a:lstStyle/>
          <a:p>
            <a:r>
              <a:rPr lang="en-IN" dirty="0"/>
              <a:t> </a:t>
            </a:r>
          </a:p>
        </p:txBody>
      </p:sp>
      <p:sp>
        <p:nvSpPr>
          <p:cNvPr id="5" name="Date Placeholder 4">
            <a:extLst>
              <a:ext uri="{FF2B5EF4-FFF2-40B4-BE49-F238E27FC236}">
                <a16:creationId xmlns:a16="http://schemas.microsoft.com/office/drawing/2014/main" id="{6209EDB7-A9E5-C4DB-EE2F-39D078E210C3}"/>
              </a:ext>
            </a:extLst>
          </p:cNvPr>
          <p:cNvSpPr>
            <a:spLocks noGrp="1"/>
          </p:cNvSpPr>
          <p:nvPr>
            <p:ph type="dt" sz="half" idx="10"/>
          </p:nvPr>
        </p:nvSpPr>
        <p:spPr/>
        <p:txBody>
          <a:bodyPr/>
          <a:lstStyle/>
          <a:p>
            <a:r>
              <a:rPr lang="en-US" dirty="0"/>
              <a:t> </a:t>
            </a:r>
          </a:p>
        </p:txBody>
      </p:sp>
      <p:sp>
        <p:nvSpPr>
          <p:cNvPr id="6" name="Footer Placeholder 5">
            <a:extLst>
              <a:ext uri="{FF2B5EF4-FFF2-40B4-BE49-F238E27FC236}">
                <a16:creationId xmlns:a16="http://schemas.microsoft.com/office/drawing/2014/main" id="{DDE8572A-E924-35C3-6695-12CA09E8D11D}"/>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8713A2BB-5F44-DDC6-7E36-753F8C861559}"/>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888167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6655D026-9E2F-F185-49D3-35A2F17CA231}"/>
              </a:ext>
            </a:extLst>
          </p:cNvPr>
          <p:cNvPicPr>
            <a:picLocks noGrp="1" noChangeAspect="1"/>
          </p:cNvPicPr>
          <p:nvPr>
            <p:ph type="pic" sz="quarter" idx="13"/>
          </p:nvPr>
        </p:nvPicPr>
        <p:blipFill rotWithShape="1">
          <a:blip r:embed="rId2"/>
          <a:srcRect t="11689" b="6455"/>
          <a:stretch/>
        </p:blipFill>
        <p:spPr>
          <a:xfrm>
            <a:off x="0" y="2133600"/>
            <a:ext cx="12192000" cy="4812890"/>
          </a:xfrm>
        </p:spPr>
      </p:pic>
      <p:sp>
        <p:nvSpPr>
          <p:cNvPr id="3" name="Title 2">
            <a:extLst>
              <a:ext uri="{FF2B5EF4-FFF2-40B4-BE49-F238E27FC236}">
                <a16:creationId xmlns:a16="http://schemas.microsoft.com/office/drawing/2014/main" id="{7BC06CC1-1827-3DC6-B0D3-294E89F8F6E6}"/>
              </a:ext>
            </a:extLst>
          </p:cNvPr>
          <p:cNvSpPr>
            <a:spLocks noGrp="1"/>
          </p:cNvSpPr>
          <p:nvPr>
            <p:ph type="ctrTitle"/>
          </p:nvPr>
        </p:nvSpPr>
        <p:spPr>
          <a:xfrm>
            <a:off x="12192" y="0"/>
            <a:ext cx="12167616" cy="2133600"/>
          </a:xfrm>
        </p:spPr>
        <p:txBody>
          <a:bodyPr/>
          <a:lstStyle/>
          <a:p>
            <a:r>
              <a:rPr lang="en-IN" dirty="0"/>
              <a:t>CHECKOUT :-</a:t>
            </a:r>
          </a:p>
        </p:txBody>
      </p:sp>
      <p:sp>
        <p:nvSpPr>
          <p:cNvPr id="4" name="Subtitle 3">
            <a:extLst>
              <a:ext uri="{FF2B5EF4-FFF2-40B4-BE49-F238E27FC236}">
                <a16:creationId xmlns:a16="http://schemas.microsoft.com/office/drawing/2014/main" id="{392ED511-ACC2-5AD8-A71C-9B348C3BC3AC}"/>
              </a:ext>
            </a:extLst>
          </p:cNvPr>
          <p:cNvSpPr>
            <a:spLocks noGrp="1"/>
          </p:cNvSpPr>
          <p:nvPr>
            <p:ph type="subTitle" idx="1"/>
          </p:nvPr>
        </p:nvSpPr>
        <p:spPr/>
        <p:txBody>
          <a:bodyPr/>
          <a:lstStyle/>
          <a:p>
            <a:r>
              <a:rPr lang="en-IN" dirty="0"/>
              <a:t>   </a:t>
            </a:r>
          </a:p>
        </p:txBody>
      </p:sp>
      <p:sp>
        <p:nvSpPr>
          <p:cNvPr id="5" name="Date Placeholder 4">
            <a:extLst>
              <a:ext uri="{FF2B5EF4-FFF2-40B4-BE49-F238E27FC236}">
                <a16:creationId xmlns:a16="http://schemas.microsoft.com/office/drawing/2014/main" id="{65453CAE-3264-09BD-26A6-C7551AAB72CD}"/>
              </a:ext>
            </a:extLst>
          </p:cNvPr>
          <p:cNvSpPr>
            <a:spLocks noGrp="1"/>
          </p:cNvSpPr>
          <p:nvPr>
            <p:ph type="dt" sz="half" idx="10"/>
          </p:nvPr>
        </p:nvSpPr>
        <p:spPr/>
        <p:txBody>
          <a:bodyPr/>
          <a:lstStyle/>
          <a:p>
            <a:r>
              <a:rPr lang="en-US" dirty="0"/>
              <a:t> </a:t>
            </a:r>
          </a:p>
        </p:txBody>
      </p:sp>
      <p:sp>
        <p:nvSpPr>
          <p:cNvPr id="6" name="Footer Placeholder 5">
            <a:extLst>
              <a:ext uri="{FF2B5EF4-FFF2-40B4-BE49-F238E27FC236}">
                <a16:creationId xmlns:a16="http://schemas.microsoft.com/office/drawing/2014/main" id="{30DDF593-F334-120D-D368-78903132E53E}"/>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D6DEFF18-7B81-17FB-8CA4-61E3C8C3E226}"/>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2843716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D3EBDD56-8B67-33EE-A595-7E0FBDA9AD2A}"/>
              </a:ext>
            </a:extLst>
          </p:cNvPr>
          <p:cNvPicPr>
            <a:picLocks noGrp="1" noChangeAspect="1"/>
          </p:cNvPicPr>
          <p:nvPr>
            <p:ph type="pic" sz="quarter" idx="13"/>
          </p:nvPr>
        </p:nvPicPr>
        <p:blipFill rotWithShape="1">
          <a:blip r:embed="rId2"/>
          <a:srcRect t="13512" b="6031"/>
          <a:stretch/>
        </p:blipFill>
        <p:spPr>
          <a:xfrm>
            <a:off x="0" y="1956618"/>
            <a:ext cx="12192000" cy="4901381"/>
          </a:xfrm>
        </p:spPr>
      </p:pic>
      <p:sp>
        <p:nvSpPr>
          <p:cNvPr id="3" name="Title 2">
            <a:extLst>
              <a:ext uri="{FF2B5EF4-FFF2-40B4-BE49-F238E27FC236}">
                <a16:creationId xmlns:a16="http://schemas.microsoft.com/office/drawing/2014/main" id="{03539DA9-7F9E-2C50-7D19-DEA9DCF99DB0}"/>
              </a:ext>
            </a:extLst>
          </p:cNvPr>
          <p:cNvSpPr>
            <a:spLocks noGrp="1"/>
          </p:cNvSpPr>
          <p:nvPr>
            <p:ph type="ctrTitle"/>
          </p:nvPr>
        </p:nvSpPr>
        <p:spPr>
          <a:xfrm>
            <a:off x="12192" y="0"/>
            <a:ext cx="12167616" cy="1884364"/>
          </a:xfrm>
        </p:spPr>
        <p:txBody>
          <a:bodyPr/>
          <a:lstStyle/>
          <a:p>
            <a:r>
              <a:rPr lang="en-IN" dirty="0"/>
              <a:t>PAYMENT :-</a:t>
            </a:r>
          </a:p>
        </p:txBody>
      </p:sp>
      <p:sp>
        <p:nvSpPr>
          <p:cNvPr id="4" name="Subtitle 3">
            <a:extLst>
              <a:ext uri="{FF2B5EF4-FFF2-40B4-BE49-F238E27FC236}">
                <a16:creationId xmlns:a16="http://schemas.microsoft.com/office/drawing/2014/main" id="{DA6A80B6-D907-4784-88EC-11500AEED118}"/>
              </a:ext>
            </a:extLst>
          </p:cNvPr>
          <p:cNvSpPr>
            <a:spLocks noGrp="1"/>
          </p:cNvSpPr>
          <p:nvPr>
            <p:ph type="subTitle" idx="1"/>
          </p:nvPr>
        </p:nvSpPr>
        <p:spPr/>
        <p:txBody>
          <a:bodyPr/>
          <a:lstStyle/>
          <a:p>
            <a:r>
              <a:rPr lang="en-IN" dirty="0"/>
              <a:t> </a:t>
            </a:r>
          </a:p>
        </p:txBody>
      </p:sp>
      <p:sp>
        <p:nvSpPr>
          <p:cNvPr id="5" name="Date Placeholder 4">
            <a:extLst>
              <a:ext uri="{FF2B5EF4-FFF2-40B4-BE49-F238E27FC236}">
                <a16:creationId xmlns:a16="http://schemas.microsoft.com/office/drawing/2014/main" id="{B78E5830-CBB1-343A-8040-A0628A3B7D79}"/>
              </a:ext>
            </a:extLst>
          </p:cNvPr>
          <p:cNvSpPr>
            <a:spLocks noGrp="1"/>
          </p:cNvSpPr>
          <p:nvPr>
            <p:ph type="dt" sz="half" idx="10"/>
          </p:nvPr>
        </p:nvSpPr>
        <p:spPr/>
        <p:txBody>
          <a:bodyPr/>
          <a:lstStyle/>
          <a:p>
            <a:r>
              <a:rPr lang="en-US" dirty="0"/>
              <a:t>  </a:t>
            </a:r>
          </a:p>
        </p:txBody>
      </p:sp>
      <p:sp>
        <p:nvSpPr>
          <p:cNvPr id="6" name="Footer Placeholder 5">
            <a:extLst>
              <a:ext uri="{FF2B5EF4-FFF2-40B4-BE49-F238E27FC236}">
                <a16:creationId xmlns:a16="http://schemas.microsoft.com/office/drawing/2014/main" id="{1A1AD67C-12C3-C089-1AFE-410FB34B04A7}"/>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0ECB31DD-9E54-56F8-0AC2-89C45EF77B38}"/>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1289043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817F50FA-2B41-7FF2-935A-2BDEDF6ED1FE}"/>
              </a:ext>
            </a:extLst>
          </p:cNvPr>
          <p:cNvPicPr>
            <a:picLocks noGrp="1" noChangeAspect="1"/>
          </p:cNvPicPr>
          <p:nvPr>
            <p:ph type="pic" sz="quarter" idx="13"/>
          </p:nvPr>
        </p:nvPicPr>
        <p:blipFill rotWithShape="1">
          <a:blip r:embed="rId2"/>
          <a:srcRect l="-100" t="14537" r="100" b="6451"/>
          <a:stretch/>
        </p:blipFill>
        <p:spPr>
          <a:xfrm>
            <a:off x="-12192" y="1514168"/>
            <a:ext cx="12192000" cy="5373328"/>
          </a:xfrm>
        </p:spPr>
      </p:pic>
      <p:sp>
        <p:nvSpPr>
          <p:cNvPr id="3" name="Title 2">
            <a:extLst>
              <a:ext uri="{FF2B5EF4-FFF2-40B4-BE49-F238E27FC236}">
                <a16:creationId xmlns:a16="http://schemas.microsoft.com/office/drawing/2014/main" id="{8EE5DB3A-2802-3DCA-C927-D12276362924}"/>
              </a:ext>
            </a:extLst>
          </p:cNvPr>
          <p:cNvSpPr>
            <a:spLocks noGrp="1"/>
          </p:cNvSpPr>
          <p:nvPr>
            <p:ph type="ctrTitle"/>
          </p:nvPr>
        </p:nvSpPr>
        <p:spPr>
          <a:xfrm>
            <a:off x="12192" y="-88491"/>
            <a:ext cx="12167616" cy="1828801"/>
          </a:xfrm>
        </p:spPr>
        <p:txBody>
          <a:bodyPr/>
          <a:lstStyle/>
          <a:p>
            <a:r>
              <a:rPr lang="en-IN" dirty="0"/>
              <a:t>CONFIRMATION PAGE :-</a:t>
            </a:r>
          </a:p>
        </p:txBody>
      </p:sp>
      <p:sp>
        <p:nvSpPr>
          <p:cNvPr id="4" name="Subtitle 3">
            <a:extLst>
              <a:ext uri="{FF2B5EF4-FFF2-40B4-BE49-F238E27FC236}">
                <a16:creationId xmlns:a16="http://schemas.microsoft.com/office/drawing/2014/main" id="{EB99CA8C-1FC7-A917-9043-9528527BCC90}"/>
              </a:ext>
            </a:extLst>
          </p:cNvPr>
          <p:cNvSpPr>
            <a:spLocks noGrp="1"/>
          </p:cNvSpPr>
          <p:nvPr>
            <p:ph type="subTitle" idx="1"/>
          </p:nvPr>
        </p:nvSpPr>
        <p:spPr/>
        <p:txBody>
          <a:bodyPr/>
          <a:lstStyle/>
          <a:p>
            <a:r>
              <a:rPr lang="en-IN" dirty="0"/>
              <a:t> </a:t>
            </a:r>
          </a:p>
        </p:txBody>
      </p:sp>
      <p:sp>
        <p:nvSpPr>
          <p:cNvPr id="5" name="Date Placeholder 4">
            <a:extLst>
              <a:ext uri="{FF2B5EF4-FFF2-40B4-BE49-F238E27FC236}">
                <a16:creationId xmlns:a16="http://schemas.microsoft.com/office/drawing/2014/main" id="{C6884315-93A3-361A-368D-E04BD2F15F68}"/>
              </a:ext>
            </a:extLst>
          </p:cNvPr>
          <p:cNvSpPr>
            <a:spLocks noGrp="1"/>
          </p:cNvSpPr>
          <p:nvPr>
            <p:ph type="dt" sz="half" idx="10"/>
          </p:nvPr>
        </p:nvSpPr>
        <p:spPr/>
        <p:txBody>
          <a:bodyPr/>
          <a:lstStyle/>
          <a:p>
            <a:r>
              <a:rPr lang="en-US" dirty="0"/>
              <a:t> </a:t>
            </a:r>
          </a:p>
        </p:txBody>
      </p:sp>
      <p:sp>
        <p:nvSpPr>
          <p:cNvPr id="6" name="Footer Placeholder 5">
            <a:extLst>
              <a:ext uri="{FF2B5EF4-FFF2-40B4-BE49-F238E27FC236}">
                <a16:creationId xmlns:a16="http://schemas.microsoft.com/office/drawing/2014/main" id="{6899B38E-D33E-CC4F-00BD-91ACFF6877E6}"/>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B06EB364-18EA-1A0F-43C2-3C9F1AE63EB6}"/>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1505373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2F3B4CDF-2D4E-E984-9140-FF8B05D0E9CC}"/>
              </a:ext>
            </a:extLst>
          </p:cNvPr>
          <p:cNvPicPr>
            <a:picLocks noGrp="1" noChangeAspect="1"/>
          </p:cNvPicPr>
          <p:nvPr>
            <p:ph type="pic" sz="quarter" idx="13"/>
          </p:nvPr>
        </p:nvPicPr>
        <p:blipFill rotWithShape="1">
          <a:blip r:embed="rId2"/>
          <a:srcRect t="11883" b="5538"/>
          <a:stretch/>
        </p:blipFill>
        <p:spPr>
          <a:xfrm>
            <a:off x="0" y="1720646"/>
            <a:ext cx="12192000" cy="5137354"/>
          </a:xfrm>
        </p:spPr>
      </p:pic>
      <p:sp>
        <p:nvSpPr>
          <p:cNvPr id="3" name="Title 2">
            <a:extLst>
              <a:ext uri="{FF2B5EF4-FFF2-40B4-BE49-F238E27FC236}">
                <a16:creationId xmlns:a16="http://schemas.microsoft.com/office/drawing/2014/main" id="{BF78FB0C-1FCD-DC9B-E458-8E2E24736722}"/>
              </a:ext>
            </a:extLst>
          </p:cNvPr>
          <p:cNvSpPr>
            <a:spLocks noGrp="1"/>
          </p:cNvSpPr>
          <p:nvPr>
            <p:ph type="ctrTitle"/>
          </p:nvPr>
        </p:nvSpPr>
        <p:spPr>
          <a:xfrm>
            <a:off x="12192" y="-78658"/>
            <a:ext cx="12167616" cy="2015614"/>
          </a:xfrm>
        </p:spPr>
        <p:txBody>
          <a:bodyPr/>
          <a:lstStyle/>
          <a:p>
            <a:r>
              <a:rPr lang="en-IN" dirty="0"/>
              <a:t>ERROR PAGE :-</a:t>
            </a:r>
          </a:p>
        </p:txBody>
      </p:sp>
      <p:sp>
        <p:nvSpPr>
          <p:cNvPr id="4" name="Subtitle 3">
            <a:extLst>
              <a:ext uri="{FF2B5EF4-FFF2-40B4-BE49-F238E27FC236}">
                <a16:creationId xmlns:a16="http://schemas.microsoft.com/office/drawing/2014/main" id="{5F169139-1154-DB1A-ED26-613C687E3A1E}"/>
              </a:ext>
            </a:extLst>
          </p:cNvPr>
          <p:cNvSpPr>
            <a:spLocks noGrp="1"/>
          </p:cNvSpPr>
          <p:nvPr>
            <p:ph type="subTitle" idx="1"/>
          </p:nvPr>
        </p:nvSpPr>
        <p:spPr/>
        <p:txBody>
          <a:bodyPr/>
          <a:lstStyle/>
          <a:p>
            <a:r>
              <a:rPr lang="en-IN" dirty="0"/>
              <a:t> </a:t>
            </a:r>
          </a:p>
        </p:txBody>
      </p:sp>
      <p:sp>
        <p:nvSpPr>
          <p:cNvPr id="5" name="Date Placeholder 4">
            <a:extLst>
              <a:ext uri="{FF2B5EF4-FFF2-40B4-BE49-F238E27FC236}">
                <a16:creationId xmlns:a16="http://schemas.microsoft.com/office/drawing/2014/main" id="{64049F14-923D-E8E0-B66F-95A436143D39}"/>
              </a:ext>
            </a:extLst>
          </p:cNvPr>
          <p:cNvSpPr>
            <a:spLocks noGrp="1"/>
          </p:cNvSpPr>
          <p:nvPr>
            <p:ph type="dt" sz="half" idx="10"/>
          </p:nvPr>
        </p:nvSpPr>
        <p:spPr/>
        <p:txBody>
          <a:bodyPr/>
          <a:lstStyle/>
          <a:p>
            <a:r>
              <a:rPr lang="en-US" dirty="0"/>
              <a:t> </a:t>
            </a:r>
          </a:p>
        </p:txBody>
      </p:sp>
      <p:sp>
        <p:nvSpPr>
          <p:cNvPr id="6" name="Footer Placeholder 5">
            <a:extLst>
              <a:ext uri="{FF2B5EF4-FFF2-40B4-BE49-F238E27FC236}">
                <a16:creationId xmlns:a16="http://schemas.microsoft.com/office/drawing/2014/main" id="{765BD518-0926-53C7-E6BF-B794E6E896BC}"/>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87999474-57E6-8FEB-B3AD-FA776A16D5E3}"/>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3639642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59141C-1B55-4299-A850-4D8621A5EFD4}"/>
              </a:ext>
            </a:extLst>
          </p:cNvPr>
          <p:cNvSpPr>
            <a:spLocks noGrp="1"/>
          </p:cNvSpPr>
          <p:nvPr>
            <p:ph type="ctrTitle"/>
          </p:nvPr>
        </p:nvSpPr>
        <p:spPr>
          <a:xfrm>
            <a:off x="453142" y="725467"/>
            <a:ext cx="6028339" cy="1933899"/>
          </a:xfrm>
        </p:spPr>
        <p:txBody>
          <a:bodyPr>
            <a:normAutofit/>
          </a:bodyPr>
          <a:lstStyle/>
          <a:p>
            <a:r>
              <a:rPr lang="en-US" dirty="0"/>
              <a:t>Summary</a:t>
            </a:r>
          </a:p>
        </p:txBody>
      </p:sp>
      <p:sp>
        <p:nvSpPr>
          <p:cNvPr id="11" name="Subtitle 10">
            <a:extLst>
              <a:ext uri="{FF2B5EF4-FFF2-40B4-BE49-F238E27FC236}">
                <a16:creationId xmlns:a16="http://schemas.microsoft.com/office/drawing/2014/main" id="{E8F7DCF9-2134-48C6-884C-E431D040E1E2}"/>
              </a:ext>
            </a:extLst>
          </p:cNvPr>
          <p:cNvSpPr>
            <a:spLocks noGrp="1"/>
          </p:cNvSpPr>
          <p:nvPr>
            <p:ph type="subTitle" idx="1"/>
          </p:nvPr>
        </p:nvSpPr>
        <p:spPr>
          <a:xfrm>
            <a:off x="453142" y="2887800"/>
            <a:ext cx="6028339" cy="2942987"/>
          </a:xfrm>
        </p:spPr>
        <p:txBody>
          <a:bodyPr/>
          <a:lstStyle/>
          <a:p>
            <a:r>
              <a:rPr lang="en-US" sz="2400" b="1" dirty="0">
                <a:effectLst/>
                <a:latin typeface="Calibri" panose="020F0502020204030204" pitchFamily="34" charset="0"/>
                <a:ea typeface="Calibri" panose="020F0502020204030204" pitchFamily="34" charset="0"/>
                <a:cs typeface="Times New Roman" panose="02020603050405020304" pitchFamily="18" charset="0"/>
              </a:rPr>
              <a:t>It may help collecting perfect management in details. In a very short time, the collection will be obvious, simple and sensible. It will help a person to know the management of passed year perfectly and vividly. It also helps in current all works relative to Online E-commerce System. </a:t>
            </a:r>
            <a:endParaRPr lang="en-US" sz="2400" b="1" dirty="0"/>
          </a:p>
        </p:txBody>
      </p:sp>
      <p:sp>
        <p:nvSpPr>
          <p:cNvPr id="15" name="Date Placeholder 14">
            <a:extLst>
              <a:ext uri="{FF2B5EF4-FFF2-40B4-BE49-F238E27FC236}">
                <a16:creationId xmlns:a16="http://schemas.microsoft.com/office/drawing/2014/main" id="{F0B1D64A-4BCA-40E9-8D9F-56E3FA5A734D}"/>
              </a:ext>
            </a:extLst>
          </p:cNvPr>
          <p:cNvSpPr>
            <a:spLocks noGrp="1"/>
          </p:cNvSpPr>
          <p:nvPr>
            <p:ph type="dt" sz="half" idx="10"/>
          </p:nvPr>
        </p:nvSpPr>
        <p:spPr>
          <a:xfrm>
            <a:off x="457200" y="6324600"/>
            <a:ext cx="2560220" cy="365125"/>
          </a:xfrm>
        </p:spPr>
        <p:txBody>
          <a:bodyPr/>
          <a:lstStyle/>
          <a:p>
            <a:r>
              <a:rPr lang="en-US" dirty="0"/>
              <a:t> </a:t>
            </a:r>
          </a:p>
        </p:txBody>
      </p:sp>
      <p:pic>
        <p:nvPicPr>
          <p:cNvPr id="19" name="Picture Placeholder 18" descr="100% drawing a blackboard">
            <a:extLst>
              <a:ext uri="{FF2B5EF4-FFF2-40B4-BE49-F238E27FC236}">
                <a16:creationId xmlns:a16="http://schemas.microsoft.com/office/drawing/2014/main" id="{2F8DE87B-3DAA-4376-9698-D6A49CEC19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194414" y="0"/>
            <a:ext cx="4997586" cy="2282888"/>
          </a:xfrm>
        </p:spPr>
      </p:pic>
      <p:pic>
        <p:nvPicPr>
          <p:cNvPr id="24" name="Picture Placeholder 23" descr="Person with headphones looking at a laptop">
            <a:extLst>
              <a:ext uri="{FF2B5EF4-FFF2-40B4-BE49-F238E27FC236}">
                <a16:creationId xmlns:a16="http://schemas.microsoft.com/office/drawing/2014/main" id="{33B9FAC2-EF3F-4A62-83A4-1D6577462B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7191774" y="2286000"/>
            <a:ext cx="5000226" cy="2282888"/>
          </a:xfrm>
        </p:spPr>
      </p:pic>
      <p:pic>
        <p:nvPicPr>
          <p:cNvPr id="29" name="Picture Placeholder 28">
            <a:extLst>
              <a:ext uri="{FF2B5EF4-FFF2-40B4-BE49-F238E27FC236}">
                <a16:creationId xmlns:a16="http://schemas.microsoft.com/office/drawing/2014/main" id="{69FBC014-8006-4626-AC29-BDEECCFD69B9}"/>
              </a:ext>
            </a:extLst>
          </p:cNvPr>
          <p:cNvPicPr>
            <a:picLocks noGrp="1" noChangeAspect="1"/>
          </p:cNvPicPr>
          <p:nvPr>
            <p:ph type="pic" sz="quarter" idx="15"/>
          </p:nvPr>
        </p:nvPicPr>
        <p:blipFill>
          <a:blip r:embed="rId5"/>
          <a:srcRect/>
          <a:stretch/>
        </p:blipFill>
        <p:spPr>
          <a:xfrm>
            <a:off x="7190232" y="1"/>
            <a:ext cx="5001768" cy="6887496"/>
          </a:xfrm>
        </p:spPr>
      </p:pic>
      <p:sp>
        <p:nvSpPr>
          <p:cNvPr id="16" name="Footer Placeholder 15">
            <a:extLst>
              <a:ext uri="{FF2B5EF4-FFF2-40B4-BE49-F238E27FC236}">
                <a16:creationId xmlns:a16="http://schemas.microsoft.com/office/drawing/2014/main" id="{C2433C4E-0FA1-443F-9A12-FB582996F849}"/>
              </a:ext>
            </a:extLst>
          </p:cNvPr>
          <p:cNvSpPr>
            <a:spLocks noGrp="1"/>
          </p:cNvSpPr>
          <p:nvPr>
            <p:ph type="ftr" sz="quarter" idx="11"/>
          </p:nvPr>
        </p:nvSpPr>
        <p:spPr>
          <a:xfrm>
            <a:off x="4200861" y="6319838"/>
            <a:ext cx="3982781" cy="365125"/>
          </a:xfrm>
        </p:spPr>
        <p:txBody>
          <a:bodyPr/>
          <a:lstStyle/>
          <a:p>
            <a:r>
              <a:rPr lang="en-US" dirty="0"/>
              <a:t> </a:t>
            </a:r>
          </a:p>
        </p:txBody>
      </p:sp>
      <p:sp>
        <p:nvSpPr>
          <p:cNvPr id="17" name="Slide Number Placeholder 16">
            <a:extLst>
              <a:ext uri="{FF2B5EF4-FFF2-40B4-BE49-F238E27FC236}">
                <a16:creationId xmlns:a16="http://schemas.microsoft.com/office/drawing/2014/main" id="{2721C696-EE3B-4915-93E1-66DF2BFAA704}"/>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17</a:t>
            </a:fld>
            <a:endParaRPr lang="en-US" dirty="0"/>
          </a:p>
        </p:txBody>
      </p:sp>
    </p:spTree>
    <p:extLst>
      <p:ext uri="{BB962C8B-B14F-4D97-AF65-F5344CB8AC3E}">
        <p14:creationId xmlns:p14="http://schemas.microsoft.com/office/powerpoint/2010/main" val="638530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DBE49DF2-C4C7-4EC0-BF95-00C033956ED5}"/>
              </a:ext>
            </a:extLst>
          </p:cNvPr>
          <p:cNvSpPr>
            <a:spLocks noGrp="1"/>
          </p:cNvSpPr>
          <p:nvPr>
            <p:ph type="title"/>
          </p:nvPr>
        </p:nvSpPr>
        <p:spPr>
          <a:xfrm>
            <a:off x="444604" y="689389"/>
            <a:ext cx="5465225" cy="2637455"/>
          </a:xfrm>
        </p:spPr>
        <p:txBody>
          <a:bodyPr/>
          <a:lstStyle/>
          <a:p>
            <a:r>
              <a:rPr lang="en-US" dirty="0"/>
              <a:t>Thank you</a:t>
            </a:r>
          </a:p>
        </p:txBody>
      </p:sp>
      <p:sp>
        <p:nvSpPr>
          <p:cNvPr id="2" name="Subtitle 1">
            <a:extLst>
              <a:ext uri="{FF2B5EF4-FFF2-40B4-BE49-F238E27FC236}">
                <a16:creationId xmlns:a16="http://schemas.microsoft.com/office/drawing/2014/main" id="{39D912AE-424A-49C1-ACDE-5F01791140B1}"/>
              </a:ext>
            </a:extLst>
          </p:cNvPr>
          <p:cNvSpPr>
            <a:spLocks noGrp="1"/>
          </p:cNvSpPr>
          <p:nvPr>
            <p:ph type="subTitle" idx="1"/>
          </p:nvPr>
        </p:nvSpPr>
        <p:spPr>
          <a:xfrm>
            <a:off x="453142" y="3602037"/>
            <a:ext cx="5414255" cy="3255963"/>
          </a:xfrm>
        </p:spPr>
        <p:txBody>
          <a:bodyPr/>
          <a:lstStyle/>
          <a:p>
            <a:pPr algn="ctr"/>
            <a:r>
              <a:rPr lang="en-US" sz="1800" b="1" dirty="0"/>
              <a:t>PRESENTED BY :-</a:t>
            </a:r>
          </a:p>
          <a:p>
            <a:pPr algn="ctr"/>
            <a:r>
              <a:rPr lang="en-US" sz="1800" b="1" dirty="0"/>
              <a:t>Aviraj Bhaliya </a:t>
            </a:r>
          </a:p>
          <a:p>
            <a:pPr algn="ctr"/>
            <a:r>
              <a:rPr lang="en-US" sz="1800" b="1" dirty="0"/>
              <a:t> 21ADV3CSE0055 </a:t>
            </a:r>
          </a:p>
          <a:p>
            <a:pPr algn="ctr"/>
            <a:r>
              <a:rPr lang="en-US" sz="1800" b="1" dirty="0"/>
              <a:t> Harsh </a:t>
            </a:r>
            <a:r>
              <a:rPr lang="en-US" sz="1800" b="1" dirty="0" err="1"/>
              <a:t>Deradi</a:t>
            </a:r>
            <a:r>
              <a:rPr lang="en-US" sz="1800" b="1" dirty="0"/>
              <a:t> </a:t>
            </a:r>
          </a:p>
          <a:p>
            <a:pPr algn="ctr"/>
            <a:r>
              <a:rPr lang="en-US" sz="1800" b="1" dirty="0"/>
              <a:t> 21ADV3CSE0070 </a:t>
            </a:r>
          </a:p>
          <a:p>
            <a:pPr algn="ctr"/>
            <a:r>
              <a:rPr lang="en-US" sz="1800" b="1" dirty="0"/>
              <a:t> </a:t>
            </a:r>
            <a:r>
              <a:rPr lang="en-US" sz="1800" b="1" dirty="0" err="1"/>
              <a:t>Gourav</a:t>
            </a:r>
            <a:r>
              <a:rPr lang="en-US" sz="1800" b="1" dirty="0"/>
              <a:t> Chouhan </a:t>
            </a:r>
          </a:p>
          <a:p>
            <a:pPr algn="ctr"/>
            <a:r>
              <a:rPr lang="en-US" sz="1800" b="1" dirty="0"/>
              <a:t>21ADV3CSE0066</a:t>
            </a:r>
          </a:p>
        </p:txBody>
      </p:sp>
      <p:sp>
        <p:nvSpPr>
          <p:cNvPr id="5" name="Date Placeholder 4">
            <a:extLst>
              <a:ext uri="{FF2B5EF4-FFF2-40B4-BE49-F238E27FC236}">
                <a16:creationId xmlns:a16="http://schemas.microsoft.com/office/drawing/2014/main" id="{19D4122A-7E05-408B-9546-A9E085CE8124}"/>
              </a:ext>
            </a:extLst>
          </p:cNvPr>
          <p:cNvSpPr>
            <a:spLocks noGrp="1"/>
          </p:cNvSpPr>
          <p:nvPr>
            <p:ph type="dt" sz="half" idx="10"/>
          </p:nvPr>
        </p:nvSpPr>
        <p:spPr>
          <a:xfrm>
            <a:off x="457200" y="6295103"/>
            <a:ext cx="2560220" cy="365125"/>
          </a:xfrm>
        </p:spPr>
        <p:txBody>
          <a:bodyPr/>
          <a:lstStyle/>
          <a:p>
            <a:r>
              <a:rPr lang="en-US" dirty="0"/>
              <a:t> </a:t>
            </a:r>
          </a:p>
        </p:txBody>
      </p:sp>
      <p:pic>
        <p:nvPicPr>
          <p:cNvPr id="23" name="Picture Placeholder 22">
            <a:extLst>
              <a:ext uri="{FF2B5EF4-FFF2-40B4-BE49-F238E27FC236}">
                <a16:creationId xmlns:a16="http://schemas.microsoft.com/office/drawing/2014/main" id="{AFE73D3A-07DF-48F7-99A6-5D29F73D85C9}"/>
              </a:ext>
            </a:extLst>
          </p:cNvPr>
          <p:cNvPicPr>
            <a:picLocks noGrp="1" noChangeAspect="1"/>
          </p:cNvPicPr>
          <p:nvPr>
            <p:ph type="pic" sz="quarter" idx="15"/>
          </p:nvPr>
        </p:nvPicPr>
        <p:blipFill>
          <a:blip r:embed="rId3"/>
          <a:srcRect/>
          <a:stretch/>
        </p:blipFill>
        <p:spPr>
          <a:xfrm>
            <a:off x="5996630" y="335729"/>
            <a:ext cx="5909831" cy="5879389"/>
          </a:xfrm>
        </p:spPr>
      </p:pic>
      <p:sp>
        <p:nvSpPr>
          <p:cNvPr id="6" name="Footer Placeholder 5">
            <a:extLst>
              <a:ext uri="{FF2B5EF4-FFF2-40B4-BE49-F238E27FC236}">
                <a16:creationId xmlns:a16="http://schemas.microsoft.com/office/drawing/2014/main" id="{AF988CDF-2A2A-4F8C-9ACC-3EDFAB4560C0}"/>
              </a:ext>
            </a:extLst>
          </p:cNvPr>
          <p:cNvSpPr>
            <a:spLocks noGrp="1"/>
          </p:cNvSpPr>
          <p:nvPr>
            <p:ph type="ftr" sz="quarter" idx="11"/>
          </p:nvPr>
        </p:nvSpPr>
        <p:spPr>
          <a:xfrm>
            <a:off x="4200861" y="6319838"/>
            <a:ext cx="3982781" cy="365125"/>
          </a:xfrm>
        </p:spPr>
        <p:txBody>
          <a:bodyPr/>
          <a:lstStyle/>
          <a:p>
            <a:r>
              <a:rPr lang="en-US" dirty="0"/>
              <a:t> </a:t>
            </a:r>
          </a:p>
        </p:txBody>
      </p:sp>
      <p:sp>
        <p:nvSpPr>
          <p:cNvPr id="7" name="Slide Number Placeholder 6">
            <a:extLst>
              <a:ext uri="{FF2B5EF4-FFF2-40B4-BE49-F238E27FC236}">
                <a16:creationId xmlns:a16="http://schemas.microsoft.com/office/drawing/2014/main" id="{4844C1BF-C224-4BC2-B070-F631007AA5DC}"/>
              </a:ext>
            </a:extLst>
          </p:cNvPr>
          <p:cNvSpPr>
            <a:spLocks noGrp="1"/>
          </p:cNvSpPr>
          <p:nvPr>
            <p:ph type="sldNum" sz="quarter" idx="12"/>
          </p:nvPr>
        </p:nvSpPr>
        <p:spPr>
          <a:xfrm>
            <a:off x="11190806" y="6324600"/>
            <a:ext cx="799078" cy="365125"/>
          </a:xfrm>
        </p:spPr>
        <p:txBody>
          <a:bodyPr/>
          <a:lstStyle/>
          <a:p>
            <a:r>
              <a:rPr lang="en-US" dirty="0"/>
              <a:t> </a:t>
            </a:r>
          </a:p>
        </p:txBody>
      </p:sp>
    </p:spTree>
    <p:extLst>
      <p:ext uri="{BB962C8B-B14F-4D97-AF65-F5344CB8AC3E}">
        <p14:creationId xmlns:p14="http://schemas.microsoft.com/office/powerpoint/2010/main" val="1833651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4B91-A790-D5F7-C811-610DB3CFEC15}"/>
              </a:ext>
            </a:extLst>
          </p:cNvPr>
          <p:cNvSpPr>
            <a:spLocks noGrp="1"/>
          </p:cNvSpPr>
          <p:nvPr>
            <p:ph type="ctrTitle"/>
          </p:nvPr>
        </p:nvSpPr>
        <p:spPr>
          <a:xfrm>
            <a:off x="-19376" y="0"/>
            <a:ext cx="6168182" cy="6858000"/>
          </a:xfrm>
        </p:spPr>
        <p:txBody>
          <a:bodyPr/>
          <a:lstStyle/>
          <a:p>
            <a:r>
              <a:rPr lang="en-IN" dirty="0"/>
              <a:t> </a:t>
            </a:r>
          </a:p>
        </p:txBody>
      </p:sp>
      <p:sp>
        <p:nvSpPr>
          <p:cNvPr id="5" name="Content Placeholder 4">
            <a:extLst>
              <a:ext uri="{FF2B5EF4-FFF2-40B4-BE49-F238E27FC236}">
                <a16:creationId xmlns:a16="http://schemas.microsoft.com/office/drawing/2014/main" id="{DDB88DFC-9E1D-C96A-AFF1-C6812BDD41F4}"/>
              </a:ext>
            </a:extLst>
          </p:cNvPr>
          <p:cNvSpPr>
            <a:spLocks noGrp="1"/>
          </p:cNvSpPr>
          <p:nvPr>
            <p:ph type="subTitle" idx="1"/>
          </p:nvPr>
        </p:nvSpPr>
        <p:spPr/>
        <p:txBody>
          <a:bodyPr/>
          <a:lstStyle/>
          <a:p>
            <a:r>
              <a:rPr lang="en-IN" dirty="0"/>
              <a:t> </a:t>
            </a:r>
          </a:p>
        </p:txBody>
      </p:sp>
      <p:sp>
        <p:nvSpPr>
          <p:cNvPr id="6" name="Date Placeholder 5">
            <a:extLst>
              <a:ext uri="{FF2B5EF4-FFF2-40B4-BE49-F238E27FC236}">
                <a16:creationId xmlns:a16="http://schemas.microsoft.com/office/drawing/2014/main" id="{836A6806-CC4E-FF4D-BA75-D072351079BB}"/>
              </a:ext>
            </a:extLst>
          </p:cNvPr>
          <p:cNvSpPr>
            <a:spLocks noGrp="1"/>
          </p:cNvSpPr>
          <p:nvPr>
            <p:ph type="dt" sz="half" idx="4294967295"/>
          </p:nvPr>
        </p:nvSpPr>
        <p:spPr>
          <a:xfrm>
            <a:off x="0" y="6324600"/>
            <a:ext cx="2560638" cy="365125"/>
          </a:xfrm>
          <a:prstGeom prst="rect">
            <a:avLst/>
          </a:prstGeom>
        </p:spPr>
        <p:txBody>
          <a:bodyPr/>
          <a:lstStyle/>
          <a:p>
            <a:r>
              <a:rPr lang="en-US" dirty="0"/>
              <a:t> </a:t>
            </a:r>
          </a:p>
        </p:txBody>
      </p:sp>
      <p:sp>
        <p:nvSpPr>
          <p:cNvPr id="7" name="Footer Placeholder 6">
            <a:extLst>
              <a:ext uri="{FF2B5EF4-FFF2-40B4-BE49-F238E27FC236}">
                <a16:creationId xmlns:a16="http://schemas.microsoft.com/office/drawing/2014/main" id="{77061390-DBC9-1EBC-BFF0-CB0C3C31762F}"/>
              </a:ext>
            </a:extLst>
          </p:cNvPr>
          <p:cNvSpPr>
            <a:spLocks noGrp="1"/>
          </p:cNvSpPr>
          <p:nvPr>
            <p:ph type="ftr" sz="quarter" idx="4294967295"/>
          </p:nvPr>
        </p:nvSpPr>
        <p:spPr>
          <a:xfrm>
            <a:off x="4911004" y="0"/>
            <a:ext cx="7280996" cy="6858000"/>
          </a:xfrm>
          <a:prstGeom prst="rect">
            <a:avLst/>
          </a:prstGeom>
        </p:spPr>
        <p:txBody>
          <a:bodyPr/>
          <a:lstStyle/>
          <a:p>
            <a:pPr algn="ctr"/>
            <a:r>
              <a:rPr lang="en-US" sz="4800" b="1" dirty="0"/>
              <a:t>SAGE UNIVERSITY INDORE</a:t>
            </a:r>
          </a:p>
          <a:p>
            <a:pPr algn="ctr"/>
            <a:endParaRPr lang="en-US" dirty="0"/>
          </a:p>
          <a:p>
            <a:pPr algn="ctr"/>
            <a:r>
              <a:rPr lang="en-US" sz="2800" b="1" dirty="0">
                <a:latin typeface="Arial Black" panose="020B0A04020102020204" pitchFamily="34" charset="0"/>
              </a:rPr>
              <a:t>Presentation of Microproject </a:t>
            </a:r>
          </a:p>
          <a:p>
            <a:pPr algn="ctr"/>
            <a:endParaRPr lang="en-US" dirty="0"/>
          </a:p>
          <a:p>
            <a:pPr algn="ctr"/>
            <a:r>
              <a:rPr lang="en-US" sz="2400" b="1" dirty="0"/>
              <a:t>Topic :- E-commerce shopping Website </a:t>
            </a:r>
          </a:p>
          <a:p>
            <a:pPr algn="ctr"/>
            <a:endParaRPr lang="en-US" dirty="0"/>
          </a:p>
          <a:p>
            <a:pPr algn="ctr"/>
            <a:r>
              <a:rPr lang="en-US" sz="2400" b="1" dirty="0"/>
              <a:t>Guided By:-</a:t>
            </a:r>
          </a:p>
          <a:p>
            <a:pPr algn="ctr"/>
            <a:r>
              <a:rPr lang="en-US" sz="2400" b="1" dirty="0"/>
              <a:t>Dr. Nirupama Tiwari </a:t>
            </a:r>
          </a:p>
          <a:p>
            <a:pPr algn="ctr"/>
            <a:endParaRPr lang="en-US" sz="2400" b="1" dirty="0"/>
          </a:p>
          <a:p>
            <a:pPr algn="ctr"/>
            <a:r>
              <a:rPr lang="en-US" sz="2400" b="1" dirty="0"/>
              <a:t>Presented By:-</a:t>
            </a:r>
          </a:p>
          <a:p>
            <a:pPr algn="ctr"/>
            <a:r>
              <a:rPr lang="en-US" sz="2400" b="1" dirty="0"/>
              <a:t>Aviraj Bhaliya </a:t>
            </a:r>
          </a:p>
          <a:p>
            <a:pPr algn="ctr"/>
            <a:r>
              <a:rPr lang="en-US" sz="2400" b="1" dirty="0"/>
              <a:t> 21ADV3CSE0055 </a:t>
            </a:r>
          </a:p>
          <a:p>
            <a:pPr algn="ctr"/>
            <a:r>
              <a:rPr lang="en-US" sz="2400" b="1" dirty="0"/>
              <a:t> Harsh </a:t>
            </a:r>
            <a:r>
              <a:rPr lang="en-US" sz="2400" b="1" dirty="0" err="1"/>
              <a:t>Deradi</a:t>
            </a:r>
            <a:r>
              <a:rPr lang="en-US" sz="2400" b="1" dirty="0"/>
              <a:t> </a:t>
            </a:r>
          </a:p>
          <a:p>
            <a:pPr algn="ctr"/>
            <a:r>
              <a:rPr lang="en-US" sz="2400" b="1" dirty="0"/>
              <a:t> 21ADV3CSE0070 </a:t>
            </a:r>
          </a:p>
          <a:p>
            <a:pPr algn="ctr"/>
            <a:r>
              <a:rPr lang="en-US" sz="2400" b="1" dirty="0"/>
              <a:t> </a:t>
            </a:r>
            <a:r>
              <a:rPr lang="en-US" sz="2400" b="1" dirty="0" err="1"/>
              <a:t>Gourav</a:t>
            </a:r>
            <a:r>
              <a:rPr lang="en-US" sz="2400" b="1" dirty="0"/>
              <a:t> Chouhan </a:t>
            </a:r>
          </a:p>
          <a:p>
            <a:pPr algn="ctr"/>
            <a:r>
              <a:rPr lang="en-US" sz="2400" b="1" dirty="0"/>
              <a:t>21ADV3CSE0066</a:t>
            </a:r>
          </a:p>
          <a:p>
            <a:endParaRPr lang="en-US" sz="2400" b="1" dirty="0"/>
          </a:p>
          <a:p>
            <a:endParaRPr lang="en-US" dirty="0"/>
          </a:p>
          <a:p>
            <a:endParaRPr lang="en-US" dirty="0"/>
          </a:p>
          <a:p>
            <a:endParaRPr lang="en-US" dirty="0"/>
          </a:p>
        </p:txBody>
      </p:sp>
      <p:sp>
        <p:nvSpPr>
          <p:cNvPr id="8" name="Slide Number Placeholder 7">
            <a:extLst>
              <a:ext uri="{FF2B5EF4-FFF2-40B4-BE49-F238E27FC236}">
                <a16:creationId xmlns:a16="http://schemas.microsoft.com/office/drawing/2014/main" id="{A789601D-6BE9-CF8A-0C64-C60B513AC057}"/>
              </a:ext>
            </a:extLst>
          </p:cNvPr>
          <p:cNvSpPr>
            <a:spLocks noGrp="1"/>
          </p:cNvSpPr>
          <p:nvPr>
            <p:ph type="sldNum" sz="quarter" idx="4294967295"/>
          </p:nvPr>
        </p:nvSpPr>
        <p:spPr>
          <a:xfrm>
            <a:off x="11391900" y="6324600"/>
            <a:ext cx="800100" cy="365125"/>
          </a:xfrm>
          <a:prstGeom prst="rect">
            <a:avLst/>
          </a:prstGeom>
        </p:spPr>
        <p:txBody>
          <a:bodyPr/>
          <a:lstStyle/>
          <a:p>
            <a:r>
              <a:rPr lang="en-US" dirty="0"/>
              <a:t> </a:t>
            </a:r>
          </a:p>
        </p:txBody>
      </p:sp>
      <p:pic>
        <p:nvPicPr>
          <p:cNvPr id="9" name="Picture 8" descr="Description: Best Private University in Indore, Top University in MP | SAGE ...">
            <a:extLst>
              <a:ext uri="{FF2B5EF4-FFF2-40B4-BE49-F238E27FC236}">
                <a16:creationId xmlns:a16="http://schemas.microsoft.com/office/drawing/2014/main" id="{A5598E31-A704-9FA5-0201-40F73D2F24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3942" y="1855614"/>
            <a:ext cx="3960531" cy="2918506"/>
          </a:xfrm>
          <a:prstGeom prst="rect">
            <a:avLst/>
          </a:prstGeom>
          <a:noFill/>
          <a:ln>
            <a:noFill/>
          </a:ln>
        </p:spPr>
      </p:pic>
    </p:spTree>
    <p:extLst>
      <p:ext uri="{BB962C8B-B14F-4D97-AF65-F5344CB8AC3E}">
        <p14:creationId xmlns:p14="http://schemas.microsoft.com/office/powerpoint/2010/main" val="2873747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D6FD4CE8-5432-466F-8916-85FE2D587EB9}"/>
              </a:ext>
            </a:extLst>
          </p:cNvPr>
          <p:cNvSpPr>
            <a:spLocks noGrp="1"/>
          </p:cNvSpPr>
          <p:nvPr>
            <p:ph type="title"/>
          </p:nvPr>
        </p:nvSpPr>
        <p:spPr>
          <a:xfrm>
            <a:off x="767814" y="417203"/>
            <a:ext cx="10656372" cy="1126426"/>
          </a:xfrm>
        </p:spPr>
        <p:txBody>
          <a:bodyPr/>
          <a:lstStyle/>
          <a:p>
            <a:r>
              <a:rPr lang="en-US" dirty="0"/>
              <a:t>Content</a:t>
            </a:r>
          </a:p>
        </p:txBody>
      </p:sp>
      <p:sp>
        <p:nvSpPr>
          <p:cNvPr id="41" name="Text Placeholder 40">
            <a:extLst>
              <a:ext uri="{FF2B5EF4-FFF2-40B4-BE49-F238E27FC236}">
                <a16:creationId xmlns:a16="http://schemas.microsoft.com/office/drawing/2014/main" id="{475F81B0-5430-4ACD-BDF2-BD38CBCAA7B6}"/>
              </a:ext>
            </a:extLst>
          </p:cNvPr>
          <p:cNvSpPr>
            <a:spLocks noGrp="1"/>
          </p:cNvSpPr>
          <p:nvPr>
            <p:ph type="body" sz="quarter" idx="13"/>
          </p:nvPr>
        </p:nvSpPr>
        <p:spPr>
          <a:xfrm>
            <a:off x="697390" y="1816398"/>
            <a:ext cx="5164137" cy="772972"/>
          </a:xfrm>
        </p:spPr>
        <p:txBody>
          <a:bodyPr/>
          <a:lstStyle/>
          <a:p>
            <a:r>
              <a:rPr lang="en-US" dirty="0"/>
              <a:t> </a:t>
            </a:r>
          </a:p>
        </p:txBody>
      </p:sp>
      <p:sp>
        <p:nvSpPr>
          <p:cNvPr id="43" name="Text Placeholder 42">
            <a:extLst>
              <a:ext uri="{FF2B5EF4-FFF2-40B4-BE49-F238E27FC236}">
                <a16:creationId xmlns:a16="http://schemas.microsoft.com/office/drawing/2014/main" id="{0081D526-4177-4B8A-BFEE-9EDD07F3FF05}"/>
              </a:ext>
            </a:extLst>
          </p:cNvPr>
          <p:cNvSpPr>
            <a:spLocks noGrp="1"/>
          </p:cNvSpPr>
          <p:nvPr>
            <p:ph type="body" sz="quarter" idx="14"/>
          </p:nvPr>
        </p:nvSpPr>
        <p:spPr>
          <a:xfrm>
            <a:off x="6189156" y="1816398"/>
            <a:ext cx="5164137" cy="772972"/>
          </a:xfrm>
        </p:spPr>
        <p:txBody>
          <a:bodyPr/>
          <a:lstStyle/>
          <a:p>
            <a:r>
              <a:rPr lang="en-US" dirty="0"/>
              <a:t> </a:t>
            </a:r>
          </a:p>
        </p:txBody>
      </p:sp>
      <p:sp>
        <p:nvSpPr>
          <p:cNvPr id="45" name="Text Placeholder 44">
            <a:extLst>
              <a:ext uri="{FF2B5EF4-FFF2-40B4-BE49-F238E27FC236}">
                <a16:creationId xmlns:a16="http://schemas.microsoft.com/office/drawing/2014/main" id="{7530F620-758C-46A4-9813-E184D78F3EBD}"/>
              </a:ext>
            </a:extLst>
          </p:cNvPr>
          <p:cNvSpPr>
            <a:spLocks noGrp="1"/>
          </p:cNvSpPr>
          <p:nvPr>
            <p:ph type="body" sz="quarter" idx="16"/>
          </p:nvPr>
        </p:nvSpPr>
        <p:spPr>
          <a:xfrm>
            <a:off x="6189156" y="2597976"/>
            <a:ext cx="5164137" cy="3119437"/>
          </a:xfrm>
        </p:spPr>
        <p:txBody>
          <a:bodyPr/>
          <a:lstStyle/>
          <a:p>
            <a:pPr marL="0" indent="0">
              <a:buNone/>
            </a:pPr>
            <a:r>
              <a:rPr lang="en-US" dirty="0"/>
              <a:t> </a:t>
            </a:r>
          </a:p>
        </p:txBody>
      </p:sp>
      <p:sp>
        <p:nvSpPr>
          <p:cNvPr id="46" name="Date Placeholder 45">
            <a:extLst>
              <a:ext uri="{FF2B5EF4-FFF2-40B4-BE49-F238E27FC236}">
                <a16:creationId xmlns:a16="http://schemas.microsoft.com/office/drawing/2014/main" id="{020D611C-42CB-4689-8C2A-25FE1121674E}"/>
              </a:ext>
            </a:extLst>
          </p:cNvPr>
          <p:cNvSpPr>
            <a:spLocks noGrp="1"/>
          </p:cNvSpPr>
          <p:nvPr>
            <p:ph type="dt" sz="half" idx="10"/>
          </p:nvPr>
        </p:nvSpPr>
        <p:spPr>
          <a:xfrm>
            <a:off x="457200" y="6324600"/>
            <a:ext cx="2560220" cy="365125"/>
          </a:xfrm>
        </p:spPr>
        <p:txBody>
          <a:bodyPr/>
          <a:lstStyle/>
          <a:p>
            <a:r>
              <a:rPr lang="en-US" dirty="0"/>
              <a:t> </a:t>
            </a:r>
          </a:p>
        </p:txBody>
      </p:sp>
      <p:sp>
        <p:nvSpPr>
          <p:cNvPr id="47" name="Footer Placeholder 46">
            <a:extLst>
              <a:ext uri="{FF2B5EF4-FFF2-40B4-BE49-F238E27FC236}">
                <a16:creationId xmlns:a16="http://schemas.microsoft.com/office/drawing/2014/main" id="{DADC3C21-4248-4DF1-8589-8B0D399A0039}"/>
              </a:ext>
            </a:extLst>
          </p:cNvPr>
          <p:cNvSpPr>
            <a:spLocks noGrp="1"/>
          </p:cNvSpPr>
          <p:nvPr>
            <p:ph type="ftr" sz="quarter" idx="11"/>
          </p:nvPr>
        </p:nvSpPr>
        <p:spPr>
          <a:xfrm>
            <a:off x="4200861" y="6319838"/>
            <a:ext cx="3982781" cy="365125"/>
          </a:xfrm>
        </p:spPr>
        <p:txBody>
          <a:bodyPr/>
          <a:lstStyle/>
          <a:p>
            <a:r>
              <a:rPr lang="en-US" dirty="0"/>
              <a:t> </a:t>
            </a:r>
          </a:p>
        </p:txBody>
      </p:sp>
      <p:sp>
        <p:nvSpPr>
          <p:cNvPr id="48" name="Slide Number Placeholder 47">
            <a:extLst>
              <a:ext uri="{FF2B5EF4-FFF2-40B4-BE49-F238E27FC236}">
                <a16:creationId xmlns:a16="http://schemas.microsoft.com/office/drawing/2014/main" id="{2796BD3D-4CF7-49A0-945B-3A0853CAB06B}"/>
              </a:ext>
            </a:extLst>
          </p:cNvPr>
          <p:cNvSpPr>
            <a:spLocks noGrp="1"/>
          </p:cNvSpPr>
          <p:nvPr>
            <p:ph type="sldNum" sz="quarter" idx="12"/>
          </p:nvPr>
        </p:nvSpPr>
        <p:spPr>
          <a:xfrm>
            <a:off x="11190806" y="6324600"/>
            <a:ext cx="799078" cy="365125"/>
          </a:xfrm>
        </p:spPr>
        <p:txBody>
          <a:bodyPr/>
          <a:lstStyle/>
          <a:p>
            <a:r>
              <a:rPr lang="en-US" dirty="0"/>
              <a:t> </a:t>
            </a:r>
          </a:p>
        </p:txBody>
      </p:sp>
      <p:sp>
        <p:nvSpPr>
          <p:cNvPr id="3" name="Text Placeholder 2">
            <a:extLst>
              <a:ext uri="{FF2B5EF4-FFF2-40B4-BE49-F238E27FC236}">
                <a16:creationId xmlns:a16="http://schemas.microsoft.com/office/drawing/2014/main" id="{565A2C6A-9E24-8C9E-684D-D45ACEA12AFD}"/>
              </a:ext>
            </a:extLst>
          </p:cNvPr>
          <p:cNvSpPr>
            <a:spLocks noGrp="1"/>
          </p:cNvSpPr>
          <p:nvPr>
            <p:ph type="body" sz="quarter" idx="15"/>
          </p:nvPr>
        </p:nvSpPr>
        <p:spPr>
          <a:xfrm>
            <a:off x="696913" y="1386348"/>
            <a:ext cx="11032971" cy="4331065"/>
          </a:xfrm>
        </p:spPr>
        <p:txBody>
          <a:bodyPr/>
          <a:lstStyle/>
          <a:p>
            <a:pPr marL="285750" indent="-285750">
              <a:buFont typeface="Wingdings" panose="05000000000000000000" pitchFamily="2" charset="2"/>
              <a:buChar char="Ø"/>
            </a:pPr>
            <a:r>
              <a:rPr lang="en-IN" dirty="0"/>
              <a:t> </a:t>
            </a:r>
            <a:r>
              <a:rPr lang="en-IN" sz="3200" b="1" dirty="0"/>
              <a:t>Introduction </a:t>
            </a:r>
          </a:p>
          <a:p>
            <a:pPr marL="285750" indent="-285750">
              <a:buFont typeface="Wingdings" panose="05000000000000000000" pitchFamily="2" charset="2"/>
              <a:buChar char="Ø"/>
            </a:pPr>
            <a:r>
              <a:rPr lang="en-IN" sz="3200" b="1" dirty="0"/>
              <a:t>Abstract </a:t>
            </a:r>
          </a:p>
          <a:p>
            <a:pPr marL="285750" indent="-285750">
              <a:buFont typeface="Wingdings" panose="05000000000000000000" pitchFamily="2" charset="2"/>
              <a:buChar char="Ø"/>
            </a:pPr>
            <a:r>
              <a:rPr lang="en-IN" sz="3200" b="1" dirty="0"/>
              <a:t>Objective </a:t>
            </a:r>
          </a:p>
          <a:p>
            <a:pPr marL="285750" indent="-285750">
              <a:buFont typeface="Wingdings" panose="05000000000000000000" pitchFamily="2" charset="2"/>
              <a:buChar char="Ø"/>
            </a:pPr>
            <a:r>
              <a:rPr lang="en-IN" sz="3200" b="1" dirty="0"/>
              <a:t>Functionalities</a:t>
            </a:r>
          </a:p>
          <a:p>
            <a:pPr marL="285750" indent="-285750">
              <a:buFont typeface="Wingdings" panose="05000000000000000000" pitchFamily="2" charset="2"/>
              <a:buChar char="Ø"/>
            </a:pPr>
            <a:r>
              <a:rPr lang="en-IN" sz="3200" b="1" dirty="0"/>
              <a:t>Project Requirement</a:t>
            </a:r>
          </a:p>
          <a:p>
            <a:pPr marL="285750" indent="-285750">
              <a:buFont typeface="Wingdings" panose="05000000000000000000" pitchFamily="2" charset="2"/>
              <a:buChar char="Ø"/>
            </a:pPr>
            <a:r>
              <a:rPr lang="en-IN" sz="3200" b="1" dirty="0"/>
              <a:t>Photos of Website </a:t>
            </a:r>
          </a:p>
          <a:p>
            <a:pPr marL="285750" indent="-285750">
              <a:buFont typeface="Wingdings" panose="05000000000000000000" pitchFamily="2" charset="2"/>
              <a:buChar char="Ø"/>
            </a:pPr>
            <a:r>
              <a:rPr lang="en-IN" sz="3200" b="1" dirty="0"/>
              <a:t>Summary </a:t>
            </a:r>
          </a:p>
        </p:txBody>
      </p:sp>
    </p:spTree>
    <p:extLst>
      <p:ext uri="{BB962C8B-B14F-4D97-AF65-F5344CB8AC3E}">
        <p14:creationId xmlns:p14="http://schemas.microsoft.com/office/powerpoint/2010/main" val="3344101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C78657F-90AD-4505-B0A9-4FB8B5AE5AB1}"/>
              </a:ext>
            </a:extLst>
          </p:cNvPr>
          <p:cNvSpPr>
            <a:spLocks noGrp="1"/>
          </p:cNvSpPr>
          <p:nvPr>
            <p:ph type="title"/>
          </p:nvPr>
        </p:nvSpPr>
        <p:spPr>
          <a:xfrm>
            <a:off x="457200" y="725467"/>
            <a:ext cx="5410197" cy="1982171"/>
          </a:xfrm>
        </p:spPr>
        <p:txBody>
          <a:bodyPr/>
          <a:lstStyle/>
          <a:p>
            <a:r>
              <a:rPr lang="en-US" dirty="0"/>
              <a:t>Introduction</a:t>
            </a:r>
          </a:p>
        </p:txBody>
      </p:sp>
      <p:sp>
        <p:nvSpPr>
          <p:cNvPr id="12" name="Content Placeholder 11">
            <a:extLst>
              <a:ext uri="{FF2B5EF4-FFF2-40B4-BE49-F238E27FC236}">
                <a16:creationId xmlns:a16="http://schemas.microsoft.com/office/drawing/2014/main" id="{ECCFA51B-E7CF-4281-8CF6-3036F63B7B0A}"/>
              </a:ext>
            </a:extLst>
          </p:cNvPr>
          <p:cNvSpPr>
            <a:spLocks noGrp="1"/>
          </p:cNvSpPr>
          <p:nvPr>
            <p:ph sz="quarter" idx="15"/>
          </p:nvPr>
        </p:nvSpPr>
        <p:spPr>
          <a:xfrm>
            <a:off x="323873" y="2269407"/>
            <a:ext cx="5543524" cy="3358733"/>
          </a:xfrm>
        </p:spPr>
        <p:txBody>
          <a:bodyPr>
            <a:no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The "Online E-commerce System" name “H&amp;A” has been developed to override the problems prevailing in the practicing manual system. This software is supported to eliminate and in some cases reduce the hardships faced by this existing system. Moreover this system is designed for the particular need of the company to carry out operations in a smooth and effective manner.</a:t>
            </a:r>
            <a:endParaRPr lang="en-US" sz="2400" dirty="0"/>
          </a:p>
        </p:txBody>
      </p:sp>
      <p:pic>
        <p:nvPicPr>
          <p:cNvPr id="17" name="Picture Placeholder 16">
            <a:extLst>
              <a:ext uri="{FF2B5EF4-FFF2-40B4-BE49-F238E27FC236}">
                <a16:creationId xmlns:a16="http://schemas.microsoft.com/office/drawing/2014/main" id="{AE1F44BF-5663-4B40-9FEB-0B4FDA1A9FEF}"/>
              </a:ext>
            </a:extLst>
          </p:cNvPr>
          <p:cNvPicPr>
            <a:picLocks noGrp="1" noChangeAspect="1"/>
          </p:cNvPicPr>
          <p:nvPr>
            <p:ph type="pic" sz="quarter" idx="13"/>
          </p:nvPr>
        </p:nvPicPr>
        <p:blipFill rotWithShape="1">
          <a:blip r:embed="rId3"/>
          <a:srcRect l="16709" t="12095" r="16709" b="5184"/>
          <a:stretch/>
        </p:blipFill>
        <p:spPr>
          <a:xfrm>
            <a:off x="6601394" y="1956619"/>
            <a:ext cx="5388490" cy="3765755"/>
          </a:xfrm>
        </p:spPr>
      </p:pic>
      <p:sp>
        <p:nvSpPr>
          <p:cNvPr id="14" name="Date Placeholder 13">
            <a:extLst>
              <a:ext uri="{FF2B5EF4-FFF2-40B4-BE49-F238E27FC236}">
                <a16:creationId xmlns:a16="http://schemas.microsoft.com/office/drawing/2014/main" id="{DF3231F7-2BDC-4AD4-8081-5E8C6FA0A14D}"/>
              </a:ext>
            </a:extLst>
          </p:cNvPr>
          <p:cNvSpPr>
            <a:spLocks noGrp="1"/>
          </p:cNvSpPr>
          <p:nvPr>
            <p:ph type="dt" sz="half" idx="10"/>
          </p:nvPr>
        </p:nvSpPr>
        <p:spPr>
          <a:xfrm>
            <a:off x="457200" y="6324600"/>
            <a:ext cx="2560220" cy="365125"/>
          </a:xfrm>
        </p:spPr>
        <p:txBody>
          <a:bodyPr/>
          <a:lstStyle/>
          <a:p>
            <a:r>
              <a:rPr lang="en-US" dirty="0"/>
              <a:t> </a:t>
            </a:r>
          </a:p>
        </p:txBody>
      </p:sp>
      <p:sp>
        <p:nvSpPr>
          <p:cNvPr id="15" name="Footer Placeholder 14">
            <a:extLst>
              <a:ext uri="{FF2B5EF4-FFF2-40B4-BE49-F238E27FC236}">
                <a16:creationId xmlns:a16="http://schemas.microsoft.com/office/drawing/2014/main" id="{F19B9707-D455-4AD9-B022-CC066798E115}"/>
              </a:ext>
            </a:extLst>
          </p:cNvPr>
          <p:cNvSpPr>
            <a:spLocks noGrp="1"/>
          </p:cNvSpPr>
          <p:nvPr>
            <p:ph type="ftr" sz="quarter" idx="11"/>
          </p:nvPr>
        </p:nvSpPr>
        <p:spPr>
          <a:xfrm>
            <a:off x="4200861" y="6319838"/>
            <a:ext cx="3982781" cy="365125"/>
          </a:xfrm>
        </p:spPr>
        <p:txBody>
          <a:bodyPr/>
          <a:lstStyle/>
          <a:p>
            <a:r>
              <a:rPr lang="en-US" dirty="0"/>
              <a:t> </a:t>
            </a:r>
          </a:p>
        </p:txBody>
      </p:sp>
      <p:sp>
        <p:nvSpPr>
          <p:cNvPr id="16" name="Slide Number Placeholder 15">
            <a:extLst>
              <a:ext uri="{FF2B5EF4-FFF2-40B4-BE49-F238E27FC236}">
                <a16:creationId xmlns:a16="http://schemas.microsoft.com/office/drawing/2014/main" id="{44B5FDB3-8D02-4902-BEC4-691A9ADD9662}"/>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4</a:t>
            </a:fld>
            <a:endParaRPr lang="en-US" dirty="0"/>
          </a:p>
        </p:txBody>
      </p:sp>
    </p:spTree>
    <p:extLst>
      <p:ext uri="{BB962C8B-B14F-4D97-AF65-F5344CB8AC3E}">
        <p14:creationId xmlns:p14="http://schemas.microsoft.com/office/powerpoint/2010/main" val="3465617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84B76E-1817-4FCB-88F9-1F38E5FEAA17}"/>
              </a:ext>
            </a:extLst>
          </p:cNvPr>
          <p:cNvSpPr>
            <a:spLocks noGrp="1"/>
          </p:cNvSpPr>
          <p:nvPr>
            <p:ph type="ctrTitle"/>
          </p:nvPr>
        </p:nvSpPr>
        <p:spPr>
          <a:xfrm>
            <a:off x="-9890" y="1"/>
            <a:ext cx="6168182" cy="6858000"/>
          </a:xfrm>
        </p:spPr>
        <p:txBody>
          <a:bodyPr/>
          <a:lstStyle/>
          <a:p>
            <a:r>
              <a:rPr lang="en-US" sz="3200" dirty="0"/>
              <a:t>Abstract of the Project Online E-commerce System</a:t>
            </a:r>
            <a:r>
              <a:rPr lang="en-US" dirty="0"/>
              <a:t>:- </a:t>
            </a:r>
            <a:br>
              <a:rPr lang="en-US" dirty="0"/>
            </a:br>
            <a:endParaRPr lang="en-US" dirty="0"/>
          </a:p>
        </p:txBody>
      </p:sp>
      <p:pic>
        <p:nvPicPr>
          <p:cNvPr id="2" name="Picture Placeholder 1">
            <a:extLst>
              <a:ext uri="{FF2B5EF4-FFF2-40B4-BE49-F238E27FC236}">
                <a16:creationId xmlns:a16="http://schemas.microsoft.com/office/drawing/2014/main" id="{9DFACFE7-25D7-4C23-8F57-9A4B28D6EE63}"/>
              </a:ext>
            </a:extLst>
          </p:cNvPr>
          <p:cNvPicPr>
            <a:picLocks noGrp="1" noChangeAspect="1"/>
          </p:cNvPicPr>
          <p:nvPr>
            <p:ph type="pic" sz="quarter" idx="10"/>
          </p:nvPr>
        </p:nvPicPr>
        <p:blipFill>
          <a:blip r:embed="rId3"/>
          <a:srcRect l="19102" r="19102"/>
          <a:stretch/>
        </p:blipFill>
        <p:spPr>
          <a:xfrm>
            <a:off x="4731774" y="0"/>
            <a:ext cx="7534275" cy="6857999"/>
          </a:xfrm>
        </p:spPr>
      </p:pic>
      <p:sp>
        <p:nvSpPr>
          <p:cNvPr id="9" name="Subtitle 8">
            <a:extLst>
              <a:ext uri="{FF2B5EF4-FFF2-40B4-BE49-F238E27FC236}">
                <a16:creationId xmlns:a16="http://schemas.microsoft.com/office/drawing/2014/main" id="{62922A0C-B599-4443-A7B4-8AFF6658A57D}"/>
              </a:ext>
            </a:extLst>
          </p:cNvPr>
          <p:cNvSpPr>
            <a:spLocks noGrp="1"/>
          </p:cNvSpPr>
          <p:nvPr>
            <p:ph type="subTitle" idx="1"/>
          </p:nvPr>
        </p:nvSpPr>
        <p:spPr>
          <a:xfrm>
            <a:off x="216310" y="2762866"/>
            <a:ext cx="4889090" cy="2804558"/>
          </a:xfrm>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Abstract of the Project Online E-commerce System is the purpose of Online E-commerce System is to automate the existing manual system by the help of computerized equipment’s and full-fledged computer software, fulfilling their requirements</a:t>
            </a:r>
            <a:endParaRPr lang="en-US" dirty="0"/>
          </a:p>
        </p:txBody>
      </p:sp>
    </p:spTree>
    <p:extLst>
      <p:ext uri="{BB962C8B-B14F-4D97-AF65-F5344CB8AC3E}">
        <p14:creationId xmlns:p14="http://schemas.microsoft.com/office/powerpoint/2010/main" val="4226930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0F5D-F2B7-929D-B12A-0BB71D0CC03C}"/>
              </a:ext>
            </a:extLst>
          </p:cNvPr>
          <p:cNvSpPr>
            <a:spLocks noGrp="1"/>
          </p:cNvSpPr>
          <p:nvPr>
            <p:ph type="ctrTitle"/>
          </p:nvPr>
        </p:nvSpPr>
        <p:spPr>
          <a:xfrm>
            <a:off x="-9890" y="1"/>
            <a:ext cx="5555284" cy="6858000"/>
          </a:xfrm>
        </p:spPr>
        <p:txBody>
          <a:bodyPr/>
          <a:lstStyle/>
          <a:p>
            <a:r>
              <a:rPr lang="en-IN" dirty="0"/>
              <a:t>Objective </a:t>
            </a:r>
          </a:p>
        </p:txBody>
      </p:sp>
      <p:pic>
        <p:nvPicPr>
          <p:cNvPr id="6" name="Picture Placeholder 5">
            <a:extLst>
              <a:ext uri="{FF2B5EF4-FFF2-40B4-BE49-F238E27FC236}">
                <a16:creationId xmlns:a16="http://schemas.microsoft.com/office/drawing/2014/main" id="{9B058A5F-8429-C9F0-E61F-97FDC3C5A6B7}"/>
              </a:ext>
            </a:extLst>
          </p:cNvPr>
          <p:cNvPicPr>
            <a:picLocks noGrp="1" noChangeAspect="1"/>
          </p:cNvPicPr>
          <p:nvPr>
            <p:ph type="pic" sz="quarter" idx="10"/>
          </p:nvPr>
        </p:nvPicPr>
        <p:blipFill>
          <a:blip r:embed="rId2"/>
          <a:srcRect l="19102" r="19102"/>
          <a:stretch/>
        </p:blipFill>
        <p:spPr>
          <a:xfrm>
            <a:off x="4109034" y="0"/>
            <a:ext cx="8082965" cy="6882331"/>
          </a:xfrm>
        </p:spPr>
      </p:pic>
      <p:sp>
        <p:nvSpPr>
          <p:cNvPr id="4" name="Subtitle 3">
            <a:extLst>
              <a:ext uri="{FF2B5EF4-FFF2-40B4-BE49-F238E27FC236}">
                <a16:creationId xmlns:a16="http://schemas.microsoft.com/office/drawing/2014/main" id="{E3ADE98F-B681-CE75-1A78-43DD617BB5CB}"/>
              </a:ext>
            </a:extLst>
          </p:cNvPr>
          <p:cNvSpPr>
            <a:spLocks noGrp="1"/>
          </p:cNvSpPr>
          <p:nvPr>
            <p:ph type="subTitle" idx="1"/>
          </p:nvPr>
        </p:nvSpPr>
        <p:spPr>
          <a:xfrm>
            <a:off x="350597" y="2479218"/>
            <a:ext cx="4567990" cy="1495379"/>
          </a:xfrm>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The main objective of the Project on Online E-commerce System is to manage the details of Clothes, Item Category, Shopping Cart, Customer, Order. It manages all the information about Clothes, Delivery Address, Order</a:t>
            </a:r>
            <a:endParaRPr lang="en-IN" dirty="0"/>
          </a:p>
        </p:txBody>
      </p:sp>
    </p:spTree>
    <p:extLst>
      <p:ext uri="{BB962C8B-B14F-4D97-AF65-F5344CB8AC3E}">
        <p14:creationId xmlns:p14="http://schemas.microsoft.com/office/powerpoint/2010/main" val="338498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8FFD-CC0F-5893-8100-152B92E2112E}"/>
              </a:ext>
            </a:extLst>
          </p:cNvPr>
          <p:cNvSpPr>
            <a:spLocks noGrp="1"/>
          </p:cNvSpPr>
          <p:nvPr>
            <p:ph type="ctrTitle"/>
          </p:nvPr>
        </p:nvSpPr>
        <p:spPr/>
        <p:txBody>
          <a:bodyPr/>
          <a:lstStyle/>
          <a:p>
            <a:r>
              <a:rPr lang="en-IN" dirty="0" err="1"/>
              <a:t>Functionilities</a:t>
            </a:r>
            <a:endParaRPr lang="en-IN" dirty="0"/>
          </a:p>
        </p:txBody>
      </p:sp>
      <p:pic>
        <p:nvPicPr>
          <p:cNvPr id="6" name="Picture Placeholder 5">
            <a:extLst>
              <a:ext uri="{FF2B5EF4-FFF2-40B4-BE49-F238E27FC236}">
                <a16:creationId xmlns:a16="http://schemas.microsoft.com/office/drawing/2014/main" id="{A0E890FE-9CA1-6CA8-4F5F-A10A3D5B9223}"/>
              </a:ext>
            </a:extLst>
          </p:cNvPr>
          <p:cNvPicPr>
            <a:picLocks noGrp="1" noChangeAspect="1"/>
          </p:cNvPicPr>
          <p:nvPr>
            <p:ph type="pic" sz="quarter" idx="10"/>
          </p:nvPr>
        </p:nvPicPr>
        <p:blipFill>
          <a:blip r:embed="rId2"/>
          <a:srcRect l="21030" r="21030"/>
          <a:stretch>
            <a:fillRect/>
          </a:stretch>
        </p:blipFill>
        <p:spPr/>
      </p:pic>
      <p:sp>
        <p:nvSpPr>
          <p:cNvPr id="4" name="Subtitle 3">
            <a:extLst>
              <a:ext uri="{FF2B5EF4-FFF2-40B4-BE49-F238E27FC236}">
                <a16:creationId xmlns:a16="http://schemas.microsoft.com/office/drawing/2014/main" id="{C9F2023E-7EAF-1DB5-B54A-37B9F6365269}"/>
              </a:ext>
            </a:extLst>
          </p:cNvPr>
          <p:cNvSpPr>
            <a:spLocks noGrp="1"/>
          </p:cNvSpPr>
          <p:nvPr>
            <p:ph type="subTitle" idx="1"/>
          </p:nvPr>
        </p:nvSpPr>
        <p:spPr>
          <a:xfrm>
            <a:off x="360429" y="1574651"/>
            <a:ext cx="4567990" cy="1495379"/>
          </a:xfrm>
        </p:spPr>
        <p:txBody>
          <a:bodyPr/>
          <a:lstStyle/>
          <a:p>
            <a:pPr algn="ct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.Product and Component based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Creating &amp; Changing Issues at ease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Query Issue List to any depth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Simple Status &amp; Resolutions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Multi-level Priorities &amp; Severities.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Attachments &amp; Additional Comments for more information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It contain better storage capacity.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Accuracy in work.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Easy &amp; fast retrieval of information.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34704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30B0-4D44-FD3F-1BCC-EAF729CF9E7A}"/>
              </a:ext>
            </a:extLst>
          </p:cNvPr>
          <p:cNvSpPr>
            <a:spLocks noGrp="1"/>
          </p:cNvSpPr>
          <p:nvPr>
            <p:ph type="ctrTitle"/>
          </p:nvPr>
        </p:nvSpPr>
        <p:spPr/>
        <p:txBody>
          <a:bodyPr/>
          <a:lstStyle/>
          <a:p>
            <a:r>
              <a:rPr lang="en-IN" sz="3200" dirty="0"/>
              <a:t>Project Requirement</a:t>
            </a:r>
          </a:p>
        </p:txBody>
      </p:sp>
      <p:pic>
        <p:nvPicPr>
          <p:cNvPr id="6" name="Picture Placeholder 5">
            <a:extLst>
              <a:ext uri="{FF2B5EF4-FFF2-40B4-BE49-F238E27FC236}">
                <a16:creationId xmlns:a16="http://schemas.microsoft.com/office/drawing/2014/main" id="{9D71AAEA-C324-ADF8-B790-771494DD958D}"/>
              </a:ext>
            </a:extLst>
          </p:cNvPr>
          <p:cNvPicPr>
            <a:picLocks noGrp="1" noChangeAspect="1"/>
          </p:cNvPicPr>
          <p:nvPr>
            <p:ph type="pic" sz="quarter" idx="10"/>
          </p:nvPr>
        </p:nvPicPr>
        <p:blipFill>
          <a:blip r:embed="rId2"/>
          <a:srcRect t="4488" b="4488"/>
          <a:stretch>
            <a:fillRect/>
          </a:stretch>
        </p:blipFill>
        <p:spPr/>
      </p:pic>
      <p:sp>
        <p:nvSpPr>
          <p:cNvPr id="4" name="Subtitle 3">
            <a:extLst>
              <a:ext uri="{FF2B5EF4-FFF2-40B4-BE49-F238E27FC236}">
                <a16:creationId xmlns:a16="http://schemas.microsoft.com/office/drawing/2014/main" id="{3AC2AE8A-C5F8-1218-E35E-952091742020}"/>
              </a:ext>
            </a:extLst>
          </p:cNvPr>
          <p:cNvSpPr>
            <a:spLocks noGrp="1"/>
          </p:cNvSpPr>
          <p:nvPr>
            <p:ph type="subTitle" idx="1"/>
          </p:nvPr>
        </p:nvSpPr>
        <p:spPr>
          <a:xfrm>
            <a:off x="468583" y="2066263"/>
            <a:ext cx="4742513" cy="3862589"/>
          </a:xfrm>
        </p:spPr>
        <p:txBody>
          <a:bodyPr/>
          <a:lstStyle/>
          <a:p>
            <a:pPr algn="just">
              <a:lnSpc>
                <a:spcPct val="115000"/>
              </a:lnSpc>
              <a:spcAft>
                <a:spcPts val="1000"/>
              </a:spcAft>
            </a:pPr>
            <a:r>
              <a:rPr lang="en-US" sz="2000" b="1" u="sng" dirty="0">
                <a:effectLst/>
                <a:latin typeface="Calibri" panose="020F0502020204030204" pitchFamily="34" charset="0"/>
                <a:ea typeface="Calibri" panose="020F0502020204030204" pitchFamily="34" charset="0"/>
                <a:cs typeface="Times New Roman" panose="02020603050405020304" pitchFamily="18" charset="0"/>
              </a:rPr>
              <a:t>Project Requirement:</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u="sng" dirty="0">
                <a:effectLst/>
                <a:latin typeface="Calibri" panose="020F0502020204030204" pitchFamily="34" charset="0"/>
                <a:ea typeface="Calibri" panose="020F0502020204030204" pitchFamily="34" charset="0"/>
                <a:cs typeface="Times New Roman" panose="02020603050405020304" pitchFamily="18" charset="0"/>
              </a:rPr>
              <a:t>Hardware Requirements: </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Processor required :- intel i3 or above </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	RAM required :-  2GB.</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000" b="1" u="sng" dirty="0">
                <a:effectLst/>
                <a:latin typeface="Calibri" panose="020F0502020204030204" pitchFamily="34" charset="0"/>
                <a:ea typeface="Calibri" panose="020F0502020204030204" pitchFamily="34" charset="0"/>
                <a:cs typeface="Times New Roman" panose="02020603050405020304" pitchFamily="18" charset="0"/>
              </a:rPr>
              <a:t>Tools &amp; Technologies Used:</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Tools (IDE):  Visual Studio 2022</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Code Behind: HTML, CSS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Javascript</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b="1" dirty="0"/>
          </a:p>
        </p:txBody>
      </p:sp>
    </p:spTree>
    <p:extLst>
      <p:ext uri="{BB962C8B-B14F-4D97-AF65-F5344CB8AC3E}">
        <p14:creationId xmlns:p14="http://schemas.microsoft.com/office/powerpoint/2010/main" val="3038695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AC159CD-54E7-C58F-9EA9-D28C39F7BBA4}"/>
              </a:ext>
            </a:extLst>
          </p:cNvPr>
          <p:cNvPicPr>
            <a:picLocks noGrp="1" noChangeAspect="1"/>
          </p:cNvPicPr>
          <p:nvPr>
            <p:ph type="pic" sz="quarter" idx="13"/>
          </p:nvPr>
        </p:nvPicPr>
        <p:blipFill>
          <a:blip r:embed="rId2"/>
          <a:srcRect t="12500" b="12500"/>
          <a:stretch/>
        </p:blipFill>
        <p:spPr/>
      </p:pic>
      <p:sp>
        <p:nvSpPr>
          <p:cNvPr id="8" name="Title 7">
            <a:extLst>
              <a:ext uri="{FF2B5EF4-FFF2-40B4-BE49-F238E27FC236}">
                <a16:creationId xmlns:a16="http://schemas.microsoft.com/office/drawing/2014/main" id="{0E55506D-25E5-3340-F01F-D83415BF2A9E}"/>
              </a:ext>
            </a:extLst>
          </p:cNvPr>
          <p:cNvSpPr>
            <a:spLocks noGrp="1"/>
          </p:cNvSpPr>
          <p:nvPr>
            <p:ph type="ctrTitle"/>
          </p:nvPr>
        </p:nvSpPr>
        <p:spPr>
          <a:xfrm>
            <a:off x="12192" y="-1"/>
            <a:ext cx="12167616" cy="1769807"/>
          </a:xfrm>
        </p:spPr>
        <p:txBody>
          <a:bodyPr/>
          <a:lstStyle/>
          <a:p>
            <a:r>
              <a:rPr lang="en-IN" dirty="0"/>
              <a:t>Name of Ecommerce Site:-</a:t>
            </a:r>
          </a:p>
        </p:txBody>
      </p:sp>
      <p:sp>
        <p:nvSpPr>
          <p:cNvPr id="9" name="Subtitle 8">
            <a:extLst>
              <a:ext uri="{FF2B5EF4-FFF2-40B4-BE49-F238E27FC236}">
                <a16:creationId xmlns:a16="http://schemas.microsoft.com/office/drawing/2014/main" id="{853A92DA-8043-2D23-6140-2C815A83391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57754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ineVTI">
  <a:themeElements>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8316A4-DB9D-4B40-83D1-0433996D54B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49FD94B-CF2B-4485-954E-6805E96E51FA}">
  <ds:schemaRefs>
    <ds:schemaRef ds:uri="http://schemas.microsoft.com/sharepoint/v3/contenttype/forms"/>
  </ds:schemaRefs>
</ds:datastoreItem>
</file>

<file path=customXml/itemProps3.xml><?xml version="1.0" encoding="utf-8"?>
<ds:datastoreItem xmlns:ds="http://schemas.openxmlformats.org/officeDocument/2006/customXml" ds:itemID="{1E5C9C91-7BEA-497B-8B74-808BB08645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Sine design</Template>
  <TotalTime>72</TotalTime>
  <Words>455</Words>
  <Application>Microsoft Office PowerPoint</Application>
  <PresentationFormat>Widescreen</PresentationFormat>
  <Paragraphs>122</Paragraphs>
  <Slides>18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Black</vt:lpstr>
      <vt:lpstr>Avenir Next LT Pro</vt:lpstr>
      <vt:lpstr>Calibri</vt:lpstr>
      <vt:lpstr>Posterama</vt:lpstr>
      <vt:lpstr>Wingdings</vt:lpstr>
      <vt:lpstr>SineVTI</vt:lpstr>
      <vt:lpstr>E-commerce Shopping Website</vt:lpstr>
      <vt:lpstr> </vt:lpstr>
      <vt:lpstr>Content</vt:lpstr>
      <vt:lpstr>Introduction</vt:lpstr>
      <vt:lpstr>Abstract of the Project Online E-commerce System:-  </vt:lpstr>
      <vt:lpstr>Objective </vt:lpstr>
      <vt:lpstr>Functionilities</vt:lpstr>
      <vt:lpstr>Project Requirement</vt:lpstr>
      <vt:lpstr>Name of Ecommerce Site:-</vt:lpstr>
      <vt:lpstr>HOMEPAGE:-</vt:lpstr>
      <vt:lpstr>PRODUCT PAGE:-</vt:lpstr>
      <vt:lpstr>PRODUCT DETAIL:-</vt:lpstr>
      <vt:lpstr>CHECKOUT :-</vt:lpstr>
      <vt:lpstr>PAYMENT :-</vt:lpstr>
      <vt:lpstr>CONFIRMATION PAGE :-</vt:lpstr>
      <vt:lpstr>ERROR PAGE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Shopping Website</dc:title>
  <dc:creator>Aviraj Bhaliya</dc:creator>
  <cp:lastModifiedBy>Aviraj Bhaliya</cp:lastModifiedBy>
  <cp:revision>2</cp:revision>
  <dcterms:created xsi:type="dcterms:W3CDTF">2023-06-07T03:08:26Z</dcterms:created>
  <dcterms:modified xsi:type="dcterms:W3CDTF">2023-06-07T04:34:50Z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